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13716000" cx="24384000"/>
  <p:notesSz cx="6858000" cy="9144000"/>
  <p:embeddedFontLst>
    <p:embeddedFont>
      <p:font typeface="Titillium Web"/>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8" roundtripDataSignature="AMtx7mip9v3MuJUzcAlMQdcGFjZ7sd9FP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TitilliumWeb-bold.fntdata"/><Relationship Id="rId12" Type="http://schemas.openxmlformats.org/officeDocument/2006/relationships/slide" Target="slides/slide8.xml"/><Relationship Id="rId34" Type="http://schemas.openxmlformats.org/officeDocument/2006/relationships/font" Target="fonts/TitilliumWeb-regular.fntdata"/><Relationship Id="rId15" Type="http://schemas.openxmlformats.org/officeDocument/2006/relationships/slide" Target="slides/slide11.xml"/><Relationship Id="rId37" Type="http://schemas.openxmlformats.org/officeDocument/2006/relationships/font" Target="fonts/TitilliumWeb-boldItalic.fntdata"/><Relationship Id="rId14" Type="http://schemas.openxmlformats.org/officeDocument/2006/relationships/slide" Target="slides/slide10.xml"/><Relationship Id="rId36" Type="http://schemas.openxmlformats.org/officeDocument/2006/relationships/font" Target="fonts/TitilliumWeb-italic.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400" u="none" cap="none" strike="noStrike">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latin typeface="Arial"/>
                <a:ea typeface="Arial"/>
                <a:cs typeface="Arial"/>
                <a:sym typeface="Arial"/>
              </a:defRPr>
            </a:lvl5pPr>
            <a:lvl6pPr indent="-228600" lvl="5" marL="2743200" marR="0" rtl="0" algn="l">
              <a:spcBef>
                <a:spcPts val="0"/>
              </a:spcBef>
              <a:spcAft>
                <a:spcPts val="0"/>
              </a:spcAft>
              <a:buSzPts val="1400"/>
              <a:buNone/>
              <a:defRPr b="0" i="0" sz="1400" u="none" cap="none" strike="noStrike">
                <a:latin typeface="Arial"/>
                <a:ea typeface="Arial"/>
                <a:cs typeface="Arial"/>
                <a:sym typeface="Arial"/>
              </a:defRPr>
            </a:lvl6pPr>
            <a:lvl7pPr indent="-228600" lvl="6" marL="3200400" marR="0" rtl="0" algn="l">
              <a:spcBef>
                <a:spcPts val="0"/>
              </a:spcBef>
              <a:spcAft>
                <a:spcPts val="0"/>
              </a:spcAft>
              <a:buSzPts val="1400"/>
              <a:buNone/>
              <a:defRPr b="0" i="0" sz="1400" u="none" cap="none" strike="noStrike">
                <a:latin typeface="Arial"/>
                <a:ea typeface="Arial"/>
                <a:cs typeface="Arial"/>
                <a:sym typeface="Arial"/>
              </a:defRPr>
            </a:lvl7pPr>
            <a:lvl8pPr indent="-228600" lvl="7" marL="3657600" marR="0" rtl="0" algn="l">
              <a:spcBef>
                <a:spcPts val="0"/>
              </a:spcBef>
              <a:spcAft>
                <a:spcPts val="0"/>
              </a:spcAft>
              <a:buSzPts val="1400"/>
              <a:buNone/>
              <a:defRPr b="0" i="0" sz="1400" u="none" cap="none" strike="noStrike">
                <a:latin typeface="Arial"/>
                <a:ea typeface="Arial"/>
                <a:cs typeface="Arial"/>
                <a:sym typeface="Arial"/>
              </a:defRPr>
            </a:lvl8pPr>
            <a:lvl9pPr indent="-228600" lvl="8" marL="4114800" marR="0" rtl="0" algn="l">
              <a:spcBef>
                <a:spcPts val="0"/>
              </a:spcBef>
              <a:spcAft>
                <a:spcPts val="0"/>
              </a:spcAft>
              <a:buSzPts val="1400"/>
              <a:buNone/>
              <a:defRPr b="0" i="0" sz="1400" u="none" cap="none" strike="noStrike">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 name="Google Shape;5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c157698636_0_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 name="Google Shape;63;gc157698636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 name="Google Shape;7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itle">
  <p:cSld name="TITLE">
    <p:spTree>
      <p:nvGrpSpPr>
        <p:cNvPr id="9" name="Shape 9"/>
        <p:cNvGrpSpPr/>
        <p:nvPr/>
      </p:nvGrpSpPr>
      <p:grpSpPr>
        <a:xfrm>
          <a:off x="0" y="0"/>
          <a:ext cx="0" cy="0"/>
          <a:chOff x="0" y="0"/>
          <a:chExt cx="0" cy="0"/>
        </a:xfrm>
      </p:grpSpPr>
      <p:sp>
        <p:nvSpPr>
          <p:cNvPr id="10" name="Google Shape;10;p30"/>
          <p:cNvSpPr txBox="1"/>
          <p:nvPr>
            <p:ph idx="12" type="sldNum"/>
          </p:nvPr>
        </p:nvSpPr>
        <p:spPr>
          <a:xfrm>
            <a:off x="22474044" y="12755877"/>
            <a:ext cx="690762" cy="678558"/>
          </a:xfrm>
          <a:prstGeom prst="rect">
            <a:avLst/>
          </a:prstGeom>
          <a:noFill/>
          <a:ln>
            <a:noFill/>
          </a:ln>
        </p:spPr>
        <p:txBody>
          <a:bodyPr anchorCtr="0" anchor="t" bIns="0" lIns="0" spcFirstLastPara="1" rIns="0" wrap="square" tIns="0">
            <a:spAutoFit/>
          </a:bodyPr>
          <a:lstStyle>
            <a:lvl1pPr indent="0" lvl="0" marL="0" algn="r">
              <a:lnSpc>
                <a:spcPct val="100000"/>
              </a:lnSpc>
              <a:spcBef>
                <a:spcPts val="0"/>
              </a:spcBef>
              <a:spcAft>
                <a:spcPts val="0"/>
              </a:spcAft>
              <a:buClr>
                <a:srgbClr val="888888"/>
              </a:buClr>
              <a:buSzPts val="4800"/>
              <a:buFont typeface="Arial"/>
              <a:buNone/>
              <a:defRPr sz="4800">
                <a:solidFill>
                  <a:srgbClr val="888888"/>
                </a:solidFill>
              </a:defRPr>
            </a:lvl1pPr>
            <a:lvl2pPr indent="0" lvl="1" marL="0" algn="r">
              <a:lnSpc>
                <a:spcPct val="100000"/>
              </a:lnSpc>
              <a:spcBef>
                <a:spcPts val="0"/>
              </a:spcBef>
              <a:spcAft>
                <a:spcPts val="0"/>
              </a:spcAft>
              <a:buClr>
                <a:srgbClr val="888888"/>
              </a:buClr>
              <a:buSzPts val="4800"/>
              <a:buFont typeface="Arial"/>
              <a:buNone/>
              <a:defRPr sz="4800">
                <a:solidFill>
                  <a:srgbClr val="888888"/>
                </a:solidFill>
              </a:defRPr>
            </a:lvl2pPr>
            <a:lvl3pPr indent="0" lvl="2" marL="0" algn="r">
              <a:lnSpc>
                <a:spcPct val="100000"/>
              </a:lnSpc>
              <a:spcBef>
                <a:spcPts val="0"/>
              </a:spcBef>
              <a:spcAft>
                <a:spcPts val="0"/>
              </a:spcAft>
              <a:buClr>
                <a:srgbClr val="888888"/>
              </a:buClr>
              <a:buSzPts val="4800"/>
              <a:buFont typeface="Arial"/>
              <a:buNone/>
              <a:defRPr sz="4800">
                <a:solidFill>
                  <a:srgbClr val="888888"/>
                </a:solidFill>
              </a:defRPr>
            </a:lvl3pPr>
            <a:lvl4pPr indent="0" lvl="3" marL="0" algn="r">
              <a:lnSpc>
                <a:spcPct val="100000"/>
              </a:lnSpc>
              <a:spcBef>
                <a:spcPts val="0"/>
              </a:spcBef>
              <a:spcAft>
                <a:spcPts val="0"/>
              </a:spcAft>
              <a:buClr>
                <a:srgbClr val="888888"/>
              </a:buClr>
              <a:buSzPts val="4800"/>
              <a:buFont typeface="Arial"/>
              <a:buNone/>
              <a:defRPr sz="4800">
                <a:solidFill>
                  <a:srgbClr val="888888"/>
                </a:solidFill>
              </a:defRPr>
            </a:lvl4pPr>
            <a:lvl5pPr indent="0" lvl="4" marL="0" algn="r">
              <a:lnSpc>
                <a:spcPct val="100000"/>
              </a:lnSpc>
              <a:spcBef>
                <a:spcPts val="0"/>
              </a:spcBef>
              <a:spcAft>
                <a:spcPts val="0"/>
              </a:spcAft>
              <a:buClr>
                <a:srgbClr val="888888"/>
              </a:buClr>
              <a:buSzPts val="4800"/>
              <a:buFont typeface="Arial"/>
              <a:buNone/>
              <a:defRPr sz="4800">
                <a:solidFill>
                  <a:srgbClr val="888888"/>
                </a:solidFill>
              </a:defRPr>
            </a:lvl5pPr>
            <a:lvl6pPr indent="0" lvl="5" marL="0" algn="r">
              <a:lnSpc>
                <a:spcPct val="100000"/>
              </a:lnSpc>
              <a:spcBef>
                <a:spcPts val="0"/>
              </a:spcBef>
              <a:spcAft>
                <a:spcPts val="0"/>
              </a:spcAft>
              <a:buClr>
                <a:srgbClr val="888888"/>
              </a:buClr>
              <a:buSzPts val="4800"/>
              <a:buFont typeface="Arial"/>
              <a:buNone/>
              <a:defRPr sz="4800">
                <a:solidFill>
                  <a:srgbClr val="888888"/>
                </a:solidFill>
              </a:defRPr>
            </a:lvl6pPr>
            <a:lvl7pPr indent="0" lvl="6" marL="0" algn="r">
              <a:lnSpc>
                <a:spcPct val="100000"/>
              </a:lnSpc>
              <a:spcBef>
                <a:spcPts val="0"/>
              </a:spcBef>
              <a:spcAft>
                <a:spcPts val="0"/>
              </a:spcAft>
              <a:buClr>
                <a:srgbClr val="888888"/>
              </a:buClr>
              <a:buSzPts val="4800"/>
              <a:buFont typeface="Arial"/>
              <a:buNone/>
              <a:defRPr sz="4800">
                <a:solidFill>
                  <a:srgbClr val="888888"/>
                </a:solidFill>
              </a:defRPr>
            </a:lvl7pPr>
            <a:lvl8pPr indent="0" lvl="7" marL="0" algn="r">
              <a:lnSpc>
                <a:spcPct val="100000"/>
              </a:lnSpc>
              <a:spcBef>
                <a:spcPts val="0"/>
              </a:spcBef>
              <a:spcAft>
                <a:spcPts val="0"/>
              </a:spcAft>
              <a:buClr>
                <a:srgbClr val="888888"/>
              </a:buClr>
              <a:buSzPts val="4800"/>
              <a:buFont typeface="Arial"/>
              <a:buNone/>
              <a:defRPr sz="4800">
                <a:solidFill>
                  <a:srgbClr val="888888"/>
                </a:solidFill>
              </a:defRPr>
            </a:lvl8pPr>
            <a:lvl9pPr indent="0" lvl="8" marL="0" algn="r">
              <a:lnSpc>
                <a:spcPct val="100000"/>
              </a:lnSpc>
              <a:spcBef>
                <a:spcPts val="0"/>
              </a:spcBef>
              <a:spcAft>
                <a:spcPts val="0"/>
              </a:spcAft>
              <a:buClr>
                <a:srgbClr val="888888"/>
              </a:buClr>
              <a:buSzPts val="4800"/>
              <a:buFont typeface="Arial"/>
              <a:buNone/>
              <a:defRPr sz="48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0" type="tx">
  <p:cSld name="TITLE_AND_BODY">
    <p:spTree>
      <p:nvGrpSpPr>
        <p:cNvPr id="11" name="Shape 11"/>
        <p:cNvGrpSpPr/>
        <p:nvPr/>
      </p:nvGrpSpPr>
      <p:grpSpPr>
        <a:xfrm>
          <a:off x="0" y="0"/>
          <a:ext cx="0" cy="0"/>
          <a:chOff x="0" y="0"/>
          <a:chExt cx="0" cy="0"/>
        </a:xfrm>
      </p:grpSpPr>
      <p:sp>
        <p:nvSpPr>
          <p:cNvPr id="12" name="Google Shape;12;p31"/>
          <p:cNvSpPr txBox="1"/>
          <p:nvPr>
            <p:ph type="title"/>
          </p:nvPr>
        </p:nvSpPr>
        <p:spPr>
          <a:xfrm>
            <a:off x="6519298" y="1962705"/>
            <a:ext cx="11345404" cy="1286941"/>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231F20"/>
              </a:buClr>
              <a:buSzPts val="1800"/>
              <a:buNone/>
              <a:defRPr/>
            </a:lvl1pPr>
            <a:lvl2pPr lvl="1" algn="l">
              <a:lnSpc>
                <a:spcPct val="100000"/>
              </a:lnSpc>
              <a:spcBef>
                <a:spcPts val="0"/>
              </a:spcBef>
              <a:spcAft>
                <a:spcPts val="0"/>
              </a:spcAft>
              <a:buClr>
                <a:srgbClr val="231F20"/>
              </a:buClr>
              <a:buSzPts val="1800"/>
              <a:buNone/>
              <a:defRPr/>
            </a:lvl2pPr>
            <a:lvl3pPr lvl="2" algn="l">
              <a:lnSpc>
                <a:spcPct val="100000"/>
              </a:lnSpc>
              <a:spcBef>
                <a:spcPts val="0"/>
              </a:spcBef>
              <a:spcAft>
                <a:spcPts val="0"/>
              </a:spcAft>
              <a:buClr>
                <a:srgbClr val="231F20"/>
              </a:buClr>
              <a:buSzPts val="1800"/>
              <a:buNone/>
              <a:defRPr/>
            </a:lvl3pPr>
            <a:lvl4pPr lvl="3" algn="l">
              <a:lnSpc>
                <a:spcPct val="100000"/>
              </a:lnSpc>
              <a:spcBef>
                <a:spcPts val="0"/>
              </a:spcBef>
              <a:spcAft>
                <a:spcPts val="0"/>
              </a:spcAft>
              <a:buClr>
                <a:srgbClr val="231F20"/>
              </a:buClr>
              <a:buSzPts val="1800"/>
              <a:buNone/>
              <a:defRPr/>
            </a:lvl4pPr>
            <a:lvl5pPr lvl="4" algn="l">
              <a:lnSpc>
                <a:spcPct val="100000"/>
              </a:lnSpc>
              <a:spcBef>
                <a:spcPts val="0"/>
              </a:spcBef>
              <a:spcAft>
                <a:spcPts val="0"/>
              </a:spcAft>
              <a:buClr>
                <a:srgbClr val="231F20"/>
              </a:buClr>
              <a:buSzPts val="1800"/>
              <a:buNone/>
              <a:defRPr/>
            </a:lvl5pPr>
            <a:lvl6pPr lvl="5" algn="l">
              <a:lnSpc>
                <a:spcPct val="100000"/>
              </a:lnSpc>
              <a:spcBef>
                <a:spcPts val="0"/>
              </a:spcBef>
              <a:spcAft>
                <a:spcPts val="0"/>
              </a:spcAft>
              <a:buClr>
                <a:srgbClr val="231F20"/>
              </a:buClr>
              <a:buSzPts val="1800"/>
              <a:buNone/>
              <a:defRPr/>
            </a:lvl6pPr>
            <a:lvl7pPr lvl="6" algn="l">
              <a:lnSpc>
                <a:spcPct val="100000"/>
              </a:lnSpc>
              <a:spcBef>
                <a:spcPts val="0"/>
              </a:spcBef>
              <a:spcAft>
                <a:spcPts val="0"/>
              </a:spcAft>
              <a:buClr>
                <a:srgbClr val="231F20"/>
              </a:buClr>
              <a:buSzPts val="1800"/>
              <a:buNone/>
              <a:defRPr/>
            </a:lvl7pPr>
            <a:lvl8pPr lvl="7" algn="l">
              <a:lnSpc>
                <a:spcPct val="100000"/>
              </a:lnSpc>
              <a:spcBef>
                <a:spcPts val="0"/>
              </a:spcBef>
              <a:spcAft>
                <a:spcPts val="0"/>
              </a:spcAft>
              <a:buClr>
                <a:srgbClr val="231F20"/>
              </a:buClr>
              <a:buSzPts val="1800"/>
              <a:buNone/>
              <a:defRPr/>
            </a:lvl8pPr>
            <a:lvl9pPr lvl="8" algn="l">
              <a:lnSpc>
                <a:spcPct val="100000"/>
              </a:lnSpc>
              <a:spcBef>
                <a:spcPts val="0"/>
              </a:spcBef>
              <a:spcAft>
                <a:spcPts val="0"/>
              </a:spcAft>
              <a:buClr>
                <a:srgbClr val="231F20"/>
              </a:buClr>
              <a:buSzPts val="1800"/>
              <a:buNone/>
              <a:defRPr/>
            </a:lvl9pPr>
          </a:lstStyle>
          <a:p/>
        </p:txBody>
      </p:sp>
      <p:sp>
        <p:nvSpPr>
          <p:cNvPr id="13" name="Google Shape;13;p31"/>
          <p:cNvSpPr txBox="1"/>
          <p:nvPr>
            <p:ph idx="1" type="body"/>
          </p:nvPr>
        </p:nvSpPr>
        <p:spPr>
          <a:xfrm>
            <a:off x="2410998" y="3998193"/>
            <a:ext cx="19562004" cy="64685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rgbClr val="231F20"/>
              </a:buClr>
              <a:buSzPts val="1800"/>
              <a:buNone/>
              <a:defRPr/>
            </a:lvl1pPr>
            <a:lvl2pPr indent="-228600" lvl="1" marL="914400" algn="l">
              <a:lnSpc>
                <a:spcPct val="100000"/>
              </a:lnSpc>
              <a:spcBef>
                <a:spcPts val="0"/>
              </a:spcBef>
              <a:spcAft>
                <a:spcPts val="0"/>
              </a:spcAft>
              <a:buClr>
                <a:srgbClr val="231F20"/>
              </a:buClr>
              <a:buSzPts val="1800"/>
              <a:buNone/>
              <a:defRPr/>
            </a:lvl2pPr>
            <a:lvl3pPr indent="-228600" lvl="2" marL="1371600" algn="l">
              <a:lnSpc>
                <a:spcPct val="100000"/>
              </a:lnSpc>
              <a:spcBef>
                <a:spcPts val="0"/>
              </a:spcBef>
              <a:spcAft>
                <a:spcPts val="0"/>
              </a:spcAft>
              <a:buClr>
                <a:srgbClr val="231F20"/>
              </a:buClr>
              <a:buSzPts val="1800"/>
              <a:buNone/>
              <a:defRPr/>
            </a:lvl3pPr>
            <a:lvl4pPr indent="-228600" lvl="3" marL="1828800" algn="l">
              <a:lnSpc>
                <a:spcPct val="100000"/>
              </a:lnSpc>
              <a:spcBef>
                <a:spcPts val="0"/>
              </a:spcBef>
              <a:spcAft>
                <a:spcPts val="0"/>
              </a:spcAft>
              <a:buClr>
                <a:srgbClr val="231F20"/>
              </a:buClr>
              <a:buSzPts val="1800"/>
              <a:buNone/>
              <a:defRPr/>
            </a:lvl4pPr>
            <a:lvl5pPr indent="-228600" lvl="4" marL="2286000" algn="l">
              <a:lnSpc>
                <a:spcPct val="100000"/>
              </a:lnSpc>
              <a:spcBef>
                <a:spcPts val="0"/>
              </a:spcBef>
              <a:spcAft>
                <a:spcPts val="0"/>
              </a:spcAft>
              <a:buClr>
                <a:srgbClr val="231F20"/>
              </a:buClr>
              <a:buSzPts val="1800"/>
              <a:buNone/>
              <a:defRPr/>
            </a:lvl5pPr>
            <a:lvl6pPr indent="-228600" lvl="5" marL="2743200" algn="l">
              <a:lnSpc>
                <a:spcPct val="100000"/>
              </a:lnSpc>
              <a:spcBef>
                <a:spcPts val="0"/>
              </a:spcBef>
              <a:spcAft>
                <a:spcPts val="0"/>
              </a:spcAft>
              <a:buClr>
                <a:srgbClr val="231F20"/>
              </a:buClr>
              <a:buSzPts val="1800"/>
              <a:buNone/>
              <a:defRPr/>
            </a:lvl6pPr>
            <a:lvl7pPr indent="-228600" lvl="6" marL="3200400" algn="l">
              <a:lnSpc>
                <a:spcPct val="100000"/>
              </a:lnSpc>
              <a:spcBef>
                <a:spcPts val="0"/>
              </a:spcBef>
              <a:spcAft>
                <a:spcPts val="0"/>
              </a:spcAft>
              <a:buClr>
                <a:srgbClr val="231F20"/>
              </a:buClr>
              <a:buSzPts val="1800"/>
              <a:buNone/>
              <a:defRPr/>
            </a:lvl7pPr>
            <a:lvl8pPr indent="-228600" lvl="7" marL="3657600" algn="l">
              <a:lnSpc>
                <a:spcPct val="100000"/>
              </a:lnSpc>
              <a:spcBef>
                <a:spcPts val="0"/>
              </a:spcBef>
              <a:spcAft>
                <a:spcPts val="0"/>
              </a:spcAft>
              <a:buClr>
                <a:srgbClr val="231F20"/>
              </a:buClr>
              <a:buSzPts val="1800"/>
              <a:buNone/>
              <a:defRPr/>
            </a:lvl8pPr>
            <a:lvl9pPr indent="-228600" lvl="8" marL="4114800" algn="l">
              <a:lnSpc>
                <a:spcPct val="100000"/>
              </a:lnSpc>
              <a:spcBef>
                <a:spcPts val="0"/>
              </a:spcBef>
              <a:spcAft>
                <a:spcPts val="0"/>
              </a:spcAft>
              <a:buClr>
                <a:srgbClr val="231F20"/>
              </a:buClr>
              <a:buSzPts val="1800"/>
              <a:buNone/>
              <a:defRPr/>
            </a:lvl9pPr>
          </a:lstStyle>
          <a:p/>
        </p:txBody>
      </p:sp>
      <p:sp>
        <p:nvSpPr>
          <p:cNvPr id="14" name="Google Shape;14;p31"/>
          <p:cNvSpPr txBox="1"/>
          <p:nvPr>
            <p:ph idx="12" type="sldNum"/>
          </p:nvPr>
        </p:nvSpPr>
        <p:spPr>
          <a:xfrm>
            <a:off x="22474044" y="12755877"/>
            <a:ext cx="690762" cy="678558"/>
          </a:xfrm>
          <a:prstGeom prst="rect">
            <a:avLst/>
          </a:prstGeom>
          <a:noFill/>
          <a:ln>
            <a:noFill/>
          </a:ln>
        </p:spPr>
        <p:txBody>
          <a:bodyPr anchorCtr="0" anchor="t" bIns="0" lIns="0" spcFirstLastPara="1" rIns="0" wrap="square" tIns="0">
            <a:spAutoFit/>
          </a:bodyPr>
          <a:lstStyle>
            <a:lvl1pPr indent="0" lvl="0" marL="0" algn="r">
              <a:lnSpc>
                <a:spcPct val="100000"/>
              </a:lnSpc>
              <a:spcBef>
                <a:spcPts val="0"/>
              </a:spcBef>
              <a:spcAft>
                <a:spcPts val="0"/>
              </a:spcAft>
              <a:buClr>
                <a:srgbClr val="888888"/>
              </a:buClr>
              <a:buSzPts val="4800"/>
              <a:buFont typeface="Arial"/>
              <a:buNone/>
              <a:defRPr sz="4800">
                <a:solidFill>
                  <a:srgbClr val="888888"/>
                </a:solidFill>
              </a:defRPr>
            </a:lvl1pPr>
            <a:lvl2pPr indent="0" lvl="1" marL="0" algn="r">
              <a:lnSpc>
                <a:spcPct val="100000"/>
              </a:lnSpc>
              <a:spcBef>
                <a:spcPts val="0"/>
              </a:spcBef>
              <a:spcAft>
                <a:spcPts val="0"/>
              </a:spcAft>
              <a:buClr>
                <a:srgbClr val="888888"/>
              </a:buClr>
              <a:buSzPts val="4800"/>
              <a:buFont typeface="Arial"/>
              <a:buNone/>
              <a:defRPr sz="4800">
                <a:solidFill>
                  <a:srgbClr val="888888"/>
                </a:solidFill>
              </a:defRPr>
            </a:lvl2pPr>
            <a:lvl3pPr indent="0" lvl="2" marL="0" algn="r">
              <a:lnSpc>
                <a:spcPct val="100000"/>
              </a:lnSpc>
              <a:spcBef>
                <a:spcPts val="0"/>
              </a:spcBef>
              <a:spcAft>
                <a:spcPts val="0"/>
              </a:spcAft>
              <a:buClr>
                <a:srgbClr val="888888"/>
              </a:buClr>
              <a:buSzPts val="4800"/>
              <a:buFont typeface="Arial"/>
              <a:buNone/>
              <a:defRPr sz="4800">
                <a:solidFill>
                  <a:srgbClr val="888888"/>
                </a:solidFill>
              </a:defRPr>
            </a:lvl3pPr>
            <a:lvl4pPr indent="0" lvl="3" marL="0" algn="r">
              <a:lnSpc>
                <a:spcPct val="100000"/>
              </a:lnSpc>
              <a:spcBef>
                <a:spcPts val="0"/>
              </a:spcBef>
              <a:spcAft>
                <a:spcPts val="0"/>
              </a:spcAft>
              <a:buClr>
                <a:srgbClr val="888888"/>
              </a:buClr>
              <a:buSzPts val="4800"/>
              <a:buFont typeface="Arial"/>
              <a:buNone/>
              <a:defRPr sz="4800">
                <a:solidFill>
                  <a:srgbClr val="888888"/>
                </a:solidFill>
              </a:defRPr>
            </a:lvl4pPr>
            <a:lvl5pPr indent="0" lvl="4" marL="0" algn="r">
              <a:lnSpc>
                <a:spcPct val="100000"/>
              </a:lnSpc>
              <a:spcBef>
                <a:spcPts val="0"/>
              </a:spcBef>
              <a:spcAft>
                <a:spcPts val="0"/>
              </a:spcAft>
              <a:buClr>
                <a:srgbClr val="888888"/>
              </a:buClr>
              <a:buSzPts val="4800"/>
              <a:buFont typeface="Arial"/>
              <a:buNone/>
              <a:defRPr sz="4800">
                <a:solidFill>
                  <a:srgbClr val="888888"/>
                </a:solidFill>
              </a:defRPr>
            </a:lvl5pPr>
            <a:lvl6pPr indent="0" lvl="5" marL="0" algn="r">
              <a:lnSpc>
                <a:spcPct val="100000"/>
              </a:lnSpc>
              <a:spcBef>
                <a:spcPts val="0"/>
              </a:spcBef>
              <a:spcAft>
                <a:spcPts val="0"/>
              </a:spcAft>
              <a:buClr>
                <a:srgbClr val="888888"/>
              </a:buClr>
              <a:buSzPts val="4800"/>
              <a:buFont typeface="Arial"/>
              <a:buNone/>
              <a:defRPr sz="4800">
                <a:solidFill>
                  <a:srgbClr val="888888"/>
                </a:solidFill>
              </a:defRPr>
            </a:lvl6pPr>
            <a:lvl7pPr indent="0" lvl="6" marL="0" algn="r">
              <a:lnSpc>
                <a:spcPct val="100000"/>
              </a:lnSpc>
              <a:spcBef>
                <a:spcPts val="0"/>
              </a:spcBef>
              <a:spcAft>
                <a:spcPts val="0"/>
              </a:spcAft>
              <a:buClr>
                <a:srgbClr val="888888"/>
              </a:buClr>
              <a:buSzPts val="4800"/>
              <a:buFont typeface="Arial"/>
              <a:buNone/>
              <a:defRPr sz="4800">
                <a:solidFill>
                  <a:srgbClr val="888888"/>
                </a:solidFill>
              </a:defRPr>
            </a:lvl7pPr>
            <a:lvl8pPr indent="0" lvl="7" marL="0" algn="r">
              <a:lnSpc>
                <a:spcPct val="100000"/>
              </a:lnSpc>
              <a:spcBef>
                <a:spcPts val="0"/>
              </a:spcBef>
              <a:spcAft>
                <a:spcPts val="0"/>
              </a:spcAft>
              <a:buClr>
                <a:srgbClr val="888888"/>
              </a:buClr>
              <a:buSzPts val="4800"/>
              <a:buFont typeface="Arial"/>
              <a:buNone/>
              <a:defRPr sz="4800">
                <a:solidFill>
                  <a:srgbClr val="888888"/>
                </a:solidFill>
              </a:defRPr>
            </a:lvl8pPr>
            <a:lvl9pPr indent="0" lvl="8" marL="0" algn="r">
              <a:lnSpc>
                <a:spcPct val="100000"/>
              </a:lnSpc>
              <a:spcBef>
                <a:spcPts val="0"/>
              </a:spcBef>
              <a:spcAft>
                <a:spcPts val="0"/>
              </a:spcAft>
              <a:buClr>
                <a:srgbClr val="888888"/>
              </a:buClr>
              <a:buSzPts val="4800"/>
              <a:buFont typeface="Arial"/>
              <a:buNone/>
              <a:defRPr sz="48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2">
    <p:spTree>
      <p:nvGrpSpPr>
        <p:cNvPr id="15" name="Shape 15"/>
        <p:cNvGrpSpPr/>
        <p:nvPr/>
      </p:nvGrpSpPr>
      <p:grpSpPr>
        <a:xfrm>
          <a:off x="0" y="0"/>
          <a:ext cx="0" cy="0"/>
          <a:chOff x="0" y="0"/>
          <a:chExt cx="0" cy="0"/>
        </a:xfrm>
      </p:grpSpPr>
      <p:pic>
        <p:nvPicPr>
          <p:cNvPr descr="Google Shape;16;p50" id="16" name="Google Shape;16;p32"/>
          <p:cNvPicPr preferRelativeResize="0"/>
          <p:nvPr/>
        </p:nvPicPr>
        <p:blipFill rotWithShape="1">
          <a:blip r:embed="rId2">
            <a:alphaModFix/>
          </a:blip>
          <a:srcRect b="0" l="0" r="0" t="0"/>
          <a:stretch/>
        </p:blipFill>
        <p:spPr>
          <a:xfrm>
            <a:off x="-13213741" y="-10766"/>
            <a:ext cx="32810272" cy="13737533"/>
          </a:xfrm>
          <a:prstGeom prst="rect">
            <a:avLst/>
          </a:prstGeom>
          <a:noFill/>
          <a:ln>
            <a:noFill/>
          </a:ln>
        </p:spPr>
      </p:pic>
      <p:sp>
        <p:nvSpPr>
          <p:cNvPr id="17" name="Google Shape;17;p32"/>
          <p:cNvSpPr/>
          <p:nvPr/>
        </p:nvSpPr>
        <p:spPr>
          <a:xfrm>
            <a:off x="7121100" y="-8"/>
            <a:ext cx="17296774" cy="13716015"/>
          </a:xfrm>
          <a:custGeom>
            <a:rect b="b" l="l" r="r" t="t"/>
            <a:pathLst>
              <a:path extrusionOk="0" h="21600" w="21600">
                <a:moveTo>
                  <a:pt x="21600" y="0"/>
                </a:moveTo>
                <a:lnTo>
                  <a:pt x="2873" y="0"/>
                </a:lnTo>
                <a:lnTo>
                  <a:pt x="0" y="8836"/>
                </a:lnTo>
                <a:lnTo>
                  <a:pt x="3066" y="21600"/>
                </a:lnTo>
                <a:lnTo>
                  <a:pt x="21600" y="21600"/>
                </a:lnTo>
                <a:lnTo>
                  <a:pt x="21600" y="0"/>
                </a:lnTo>
                <a:close/>
              </a:path>
            </a:pathLst>
          </a:custGeom>
          <a:solidFill>
            <a:srgbClr val="A5C8C4"/>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sp>
        <p:nvSpPr>
          <p:cNvPr id="18" name="Google Shape;18;p32"/>
          <p:cNvSpPr txBox="1"/>
          <p:nvPr>
            <p:ph idx="12" type="sldNum"/>
          </p:nvPr>
        </p:nvSpPr>
        <p:spPr>
          <a:xfrm>
            <a:off x="22474044" y="12755877"/>
            <a:ext cx="690762" cy="678558"/>
          </a:xfrm>
          <a:prstGeom prst="rect">
            <a:avLst/>
          </a:prstGeom>
          <a:noFill/>
          <a:ln>
            <a:noFill/>
          </a:ln>
        </p:spPr>
        <p:txBody>
          <a:bodyPr anchorCtr="0" anchor="t" bIns="0" lIns="0" spcFirstLastPara="1" rIns="0" wrap="square" tIns="0">
            <a:spAutoFit/>
          </a:bodyPr>
          <a:lstStyle>
            <a:lvl1pPr indent="0" lvl="0" marL="0" algn="r">
              <a:lnSpc>
                <a:spcPct val="100000"/>
              </a:lnSpc>
              <a:spcBef>
                <a:spcPts val="0"/>
              </a:spcBef>
              <a:spcAft>
                <a:spcPts val="0"/>
              </a:spcAft>
              <a:buClr>
                <a:srgbClr val="888888"/>
              </a:buClr>
              <a:buSzPts val="4800"/>
              <a:buFont typeface="Arial"/>
              <a:buNone/>
              <a:defRPr sz="4800">
                <a:solidFill>
                  <a:srgbClr val="888888"/>
                </a:solidFill>
              </a:defRPr>
            </a:lvl1pPr>
            <a:lvl2pPr indent="0" lvl="1" marL="0" algn="r">
              <a:lnSpc>
                <a:spcPct val="100000"/>
              </a:lnSpc>
              <a:spcBef>
                <a:spcPts val="0"/>
              </a:spcBef>
              <a:spcAft>
                <a:spcPts val="0"/>
              </a:spcAft>
              <a:buClr>
                <a:srgbClr val="888888"/>
              </a:buClr>
              <a:buSzPts val="4800"/>
              <a:buFont typeface="Arial"/>
              <a:buNone/>
              <a:defRPr sz="4800">
                <a:solidFill>
                  <a:srgbClr val="888888"/>
                </a:solidFill>
              </a:defRPr>
            </a:lvl2pPr>
            <a:lvl3pPr indent="0" lvl="2" marL="0" algn="r">
              <a:lnSpc>
                <a:spcPct val="100000"/>
              </a:lnSpc>
              <a:spcBef>
                <a:spcPts val="0"/>
              </a:spcBef>
              <a:spcAft>
                <a:spcPts val="0"/>
              </a:spcAft>
              <a:buClr>
                <a:srgbClr val="888888"/>
              </a:buClr>
              <a:buSzPts val="4800"/>
              <a:buFont typeface="Arial"/>
              <a:buNone/>
              <a:defRPr sz="4800">
                <a:solidFill>
                  <a:srgbClr val="888888"/>
                </a:solidFill>
              </a:defRPr>
            </a:lvl3pPr>
            <a:lvl4pPr indent="0" lvl="3" marL="0" algn="r">
              <a:lnSpc>
                <a:spcPct val="100000"/>
              </a:lnSpc>
              <a:spcBef>
                <a:spcPts val="0"/>
              </a:spcBef>
              <a:spcAft>
                <a:spcPts val="0"/>
              </a:spcAft>
              <a:buClr>
                <a:srgbClr val="888888"/>
              </a:buClr>
              <a:buSzPts val="4800"/>
              <a:buFont typeface="Arial"/>
              <a:buNone/>
              <a:defRPr sz="4800">
                <a:solidFill>
                  <a:srgbClr val="888888"/>
                </a:solidFill>
              </a:defRPr>
            </a:lvl4pPr>
            <a:lvl5pPr indent="0" lvl="4" marL="0" algn="r">
              <a:lnSpc>
                <a:spcPct val="100000"/>
              </a:lnSpc>
              <a:spcBef>
                <a:spcPts val="0"/>
              </a:spcBef>
              <a:spcAft>
                <a:spcPts val="0"/>
              </a:spcAft>
              <a:buClr>
                <a:srgbClr val="888888"/>
              </a:buClr>
              <a:buSzPts val="4800"/>
              <a:buFont typeface="Arial"/>
              <a:buNone/>
              <a:defRPr sz="4800">
                <a:solidFill>
                  <a:srgbClr val="888888"/>
                </a:solidFill>
              </a:defRPr>
            </a:lvl5pPr>
            <a:lvl6pPr indent="0" lvl="5" marL="0" algn="r">
              <a:lnSpc>
                <a:spcPct val="100000"/>
              </a:lnSpc>
              <a:spcBef>
                <a:spcPts val="0"/>
              </a:spcBef>
              <a:spcAft>
                <a:spcPts val="0"/>
              </a:spcAft>
              <a:buClr>
                <a:srgbClr val="888888"/>
              </a:buClr>
              <a:buSzPts val="4800"/>
              <a:buFont typeface="Arial"/>
              <a:buNone/>
              <a:defRPr sz="4800">
                <a:solidFill>
                  <a:srgbClr val="888888"/>
                </a:solidFill>
              </a:defRPr>
            </a:lvl6pPr>
            <a:lvl7pPr indent="0" lvl="6" marL="0" algn="r">
              <a:lnSpc>
                <a:spcPct val="100000"/>
              </a:lnSpc>
              <a:spcBef>
                <a:spcPts val="0"/>
              </a:spcBef>
              <a:spcAft>
                <a:spcPts val="0"/>
              </a:spcAft>
              <a:buClr>
                <a:srgbClr val="888888"/>
              </a:buClr>
              <a:buSzPts val="4800"/>
              <a:buFont typeface="Arial"/>
              <a:buNone/>
              <a:defRPr sz="4800">
                <a:solidFill>
                  <a:srgbClr val="888888"/>
                </a:solidFill>
              </a:defRPr>
            </a:lvl7pPr>
            <a:lvl8pPr indent="0" lvl="7" marL="0" algn="r">
              <a:lnSpc>
                <a:spcPct val="100000"/>
              </a:lnSpc>
              <a:spcBef>
                <a:spcPts val="0"/>
              </a:spcBef>
              <a:spcAft>
                <a:spcPts val="0"/>
              </a:spcAft>
              <a:buClr>
                <a:srgbClr val="888888"/>
              </a:buClr>
              <a:buSzPts val="4800"/>
              <a:buFont typeface="Arial"/>
              <a:buNone/>
              <a:defRPr sz="4800">
                <a:solidFill>
                  <a:srgbClr val="888888"/>
                </a:solidFill>
              </a:defRPr>
            </a:lvl8pPr>
            <a:lvl9pPr indent="0" lvl="8" marL="0" algn="r">
              <a:lnSpc>
                <a:spcPct val="100000"/>
              </a:lnSpc>
              <a:spcBef>
                <a:spcPts val="0"/>
              </a:spcBef>
              <a:spcAft>
                <a:spcPts val="0"/>
              </a:spcAft>
              <a:buClr>
                <a:srgbClr val="888888"/>
              </a:buClr>
              <a:buSzPts val="4800"/>
              <a:buFont typeface="Arial"/>
              <a:buNone/>
              <a:defRPr sz="48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9" name="Shape 19"/>
        <p:cNvGrpSpPr/>
        <p:nvPr/>
      </p:nvGrpSpPr>
      <p:grpSpPr>
        <a:xfrm>
          <a:off x="0" y="0"/>
          <a:ext cx="0" cy="0"/>
          <a:chOff x="0" y="0"/>
          <a:chExt cx="0" cy="0"/>
        </a:xfrm>
      </p:grpSpPr>
      <p:sp>
        <p:nvSpPr>
          <p:cNvPr id="20" name="Google Shape;20;p33"/>
          <p:cNvSpPr txBox="1"/>
          <p:nvPr>
            <p:ph type="title"/>
          </p:nvPr>
        </p:nvSpPr>
        <p:spPr>
          <a:xfrm>
            <a:off x="6519298" y="1962705"/>
            <a:ext cx="11345404" cy="1286941"/>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231F20"/>
              </a:buClr>
              <a:buSzPts val="1800"/>
              <a:buNone/>
              <a:defRPr/>
            </a:lvl1pPr>
            <a:lvl2pPr lvl="1" algn="l">
              <a:lnSpc>
                <a:spcPct val="100000"/>
              </a:lnSpc>
              <a:spcBef>
                <a:spcPts val="0"/>
              </a:spcBef>
              <a:spcAft>
                <a:spcPts val="0"/>
              </a:spcAft>
              <a:buClr>
                <a:srgbClr val="231F20"/>
              </a:buClr>
              <a:buSzPts val="1800"/>
              <a:buNone/>
              <a:defRPr/>
            </a:lvl2pPr>
            <a:lvl3pPr lvl="2" algn="l">
              <a:lnSpc>
                <a:spcPct val="100000"/>
              </a:lnSpc>
              <a:spcBef>
                <a:spcPts val="0"/>
              </a:spcBef>
              <a:spcAft>
                <a:spcPts val="0"/>
              </a:spcAft>
              <a:buClr>
                <a:srgbClr val="231F20"/>
              </a:buClr>
              <a:buSzPts val="1800"/>
              <a:buNone/>
              <a:defRPr/>
            </a:lvl3pPr>
            <a:lvl4pPr lvl="3" algn="l">
              <a:lnSpc>
                <a:spcPct val="100000"/>
              </a:lnSpc>
              <a:spcBef>
                <a:spcPts val="0"/>
              </a:spcBef>
              <a:spcAft>
                <a:spcPts val="0"/>
              </a:spcAft>
              <a:buClr>
                <a:srgbClr val="231F20"/>
              </a:buClr>
              <a:buSzPts val="1800"/>
              <a:buNone/>
              <a:defRPr/>
            </a:lvl4pPr>
            <a:lvl5pPr lvl="4" algn="l">
              <a:lnSpc>
                <a:spcPct val="100000"/>
              </a:lnSpc>
              <a:spcBef>
                <a:spcPts val="0"/>
              </a:spcBef>
              <a:spcAft>
                <a:spcPts val="0"/>
              </a:spcAft>
              <a:buClr>
                <a:srgbClr val="231F20"/>
              </a:buClr>
              <a:buSzPts val="1800"/>
              <a:buNone/>
              <a:defRPr/>
            </a:lvl5pPr>
            <a:lvl6pPr lvl="5" algn="l">
              <a:lnSpc>
                <a:spcPct val="100000"/>
              </a:lnSpc>
              <a:spcBef>
                <a:spcPts val="0"/>
              </a:spcBef>
              <a:spcAft>
                <a:spcPts val="0"/>
              </a:spcAft>
              <a:buClr>
                <a:srgbClr val="231F20"/>
              </a:buClr>
              <a:buSzPts val="1800"/>
              <a:buNone/>
              <a:defRPr/>
            </a:lvl6pPr>
            <a:lvl7pPr lvl="6" algn="l">
              <a:lnSpc>
                <a:spcPct val="100000"/>
              </a:lnSpc>
              <a:spcBef>
                <a:spcPts val="0"/>
              </a:spcBef>
              <a:spcAft>
                <a:spcPts val="0"/>
              </a:spcAft>
              <a:buClr>
                <a:srgbClr val="231F20"/>
              </a:buClr>
              <a:buSzPts val="1800"/>
              <a:buNone/>
              <a:defRPr/>
            </a:lvl7pPr>
            <a:lvl8pPr lvl="7" algn="l">
              <a:lnSpc>
                <a:spcPct val="100000"/>
              </a:lnSpc>
              <a:spcBef>
                <a:spcPts val="0"/>
              </a:spcBef>
              <a:spcAft>
                <a:spcPts val="0"/>
              </a:spcAft>
              <a:buClr>
                <a:srgbClr val="231F20"/>
              </a:buClr>
              <a:buSzPts val="1800"/>
              <a:buNone/>
              <a:defRPr/>
            </a:lvl8pPr>
            <a:lvl9pPr lvl="8" algn="l">
              <a:lnSpc>
                <a:spcPct val="100000"/>
              </a:lnSpc>
              <a:spcBef>
                <a:spcPts val="0"/>
              </a:spcBef>
              <a:spcAft>
                <a:spcPts val="0"/>
              </a:spcAft>
              <a:buClr>
                <a:srgbClr val="231F20"/>
              </a:buClr>
              <a:buSzPts val="1800"/>
              <a:buNone/>
              <a:defRPr/>
            </a:lvl9pPr>
          </a:lstStyle>
          <a:p/>
        </p:txBody>
      </p:sp>
      <p:sp>
        <p:nvSpPr>
          <p:cNvPr id="21" name="Google Shape;21;p33"/>
          <p:cNvSpPr txBox="1"/>
          <p:nvPr>
            <p:ph idx="12" type="sldNum"/>
          </p:nvPr>
        </p:nvSpPr>
        <p:spPr>
          <a:xfrm>
            <a:off x="22474044" y="12755877"/>
            <a:ext cx="690762" cy="678558"/>
          </a:xfrm>
          <a:prstGeom prst="rect">
            <a:avLst/>
          </a:prstGeom>
          <a:noFill/>
          <a:ln>
            <a:noFill/>
          </a:ln>
        </p:spPr>
        <p:txBody>
          <a:bodyPr anchorCtr="0" anchor="t" bIns="0" lIns="0" spcFirstLastPara="1" rIns="0" wrap="square" tIns="0">
            <a:spAutoFit/>
          </a:bodyPr>
          <a:lstStyle>
            <a:lvl1pPr indent="0" lvl="0" marL="0" algn="r">
              <a:lnSpc>
                <a:spcPct val="100000"/>
              </a:lnSpc>
              <a:spcBef>
                <a:spcPts val="0"/>
              </a:spcBef>
              <a:spcAft>
                <a:spcPts val="0"/>
              </a:spcAft>
              <a:buClr>
                <a:srgbClr val="888888"/>
              </a:buClr>
              <a:buSzPts val="4800"/>
              <a:buFont typeface="Arial"/>
              <a:buNone/>
              <a:defRPr sz="4800">
                <a:solidFill>
                  <a:srgbClr val="888888"/>
                </a:solidFill>
              </a:defRPr>
            </a:lvl1pPr>
            <a:lvl2pPr indent="0" lvl="1" marL="0" algn="r">
              <a:lnSpc>
                <a:spcPct val="100000"/>
              </a:lnSpc>
              <a:spcBef>
                <a:spcPts val="0"/>
              </a:spcBef>
              <a:spcAft>
                <a:spcPts val="0"/>
              </a:spcAft>
              <a:buClr>
                <a:srgbClr val="888888"/>
              </a:buClr>
              <a:buSzPts val="4800"/>
              <a:buFont typeface="Arial"/>
              <a:buNone/>
              <a:defRPr sz="4800">
                <a:solidFill>
                  <a:srgbClr val="888888"/>
                </a:solidFill>
              </a:defRPr>
            </a:lvl2pPr>
            <a:lvl3pPr indent="0" lvl="2" marL="0" algn="r">
              <a:lnSpc>
                <a:spcPct val="100000"/>
              </a:lnSpc>
              <a:spcBef>
                <a:spcPts val="0"/>
              </a:spcBef>
              <a:spcAft>
                <a:spcPts val="0"/>
              </a:spcAft>
              <a:buClr>
                <a:srgbClr val="888888"/>
              </a:buClr>
              <a:buSzPts val="4800"/>
              <a:buFont typeface="Arial"/>
              <a:buNone/>
              <a:defRPr sz="4800">
                <a:solidFill>
                  <a:srgbClr val="888888"/>
                </a:solidFill>
              </a:defRPr>
            </a:lvl3pPr>
            <a:lvl4pPr indent="0" lvl="3" marL="0" algn="r">
              <a:lnSpc>
                <a:spcPct val="100000"/>
              </a:lnSpc>
              <a:spcBef>
                <a:spcPts val="0"/>
              </a:spcBef>
              <a:spcAft>
                <a:spcPts val="0"/>
              </a:spcAft>
              <a:buClr>
                <a:srgbClr val="888888"/>
              </a:buClr>
              <a:buSzPts val="4800"/>
              <a:buFont typeface="Arial"/>
              <a:buNone/>
              <a:defRPr sz="4800">
                <a:solidFill>
                  <a:srgbClr val="888888"/>
                </a:solidFill>
              </a:defRPr>
            </a:lvl4pPr>
            <a:lvl5pPr indent="0" lvl="4" marL="0" algn="r">
              <a:lnSpc>
                <a:spcPct val="100000"/>
              </a:lnSpc>
              <a:spcBef>
                <a:spcPts val="0"/>
              </a:spcBef>
              <a:spcAft>
                <a:spcPts val="0"/>
              </a:spcAft>
              <a:buClr>
                <a:srgbClr val="888888"/>
              </a:buClr>
              <a:buSzPts val="4800"/>
              <a:buFont typeface="Arial"/>
              <a:buNone/>
              <a:defRPr sz="4800">
                <a:solidFill>
                  <a:srgbClr val="888888"/>
                </a:solidFill>
              </a:defRPr>
            </a:lvl5pPr>
            <a:lvl6pPr indent="0" lvl="5" marL="0" algn="r">
              <a:lnSpc>
                <a:spcPct val="100000"/>
              </a:lnSpc>
              <a:spcBef>
                <a:spcPts val="0"/>
              </a:spcBef>
              <a:spcAft>
                <a:spcPts val="0"/>
              </a:spcAft>
              <a:buClr>
                <a:srgbClr val="888888"/>
              </a:buClr>
              <a:buSzPts val="4800"/>
              <a:buFont typeface="Arial"/>
              <a:buNone/>
              <a:defRPr sz="4800">
                <a:solidFill>
                  <a:srgbClr val="888888"/>
                </a:solidFill>
              </a:defRPr>
            </a:lvl6pPr>
            <a:lvl7pPr indent="0" lvl="6" marL="0" algn="r">
              <a:lnSpc>
                <a:spcPct val="100000"/>
              </a:lnSpc>
              <a:spcBef>
                <a:spcPts val="0"/>
              </a:spcBef>
              <a:spcAft>
                <a:spcPts val="0"/>
              </a:spcAft>
              <a:buClr>
                <a:srgbClr val="888888"/>
              </a:buClr>
              <a:buSzPts val="4800"/>
              <a:buFont typeface="Arial"/>
              <a:buNone/>
              <a:defRPr sz="4800">
                <a:solidFill>
                  <a:srgbClr val="888888"/>
                </a:solidFill>
              </a:defRPr>
            </a:lvl7pPr>
            <a:lvl8pPr indent="0" lvl="7" marL="0" algn="r">
              <a:lnSpc>
                <a:spcPct val="100000"/>
              </a:lnSpc>
              <a:spcBef>
                <a:spcPts val="0"/>
              </a:spcBef>
              <a:spcAft>
                <a:spcPts val="0"/>
              </a:spcAft>
              <a:buClr>
                <a:srgbClr val="888888"/>
              </a:buClr>
              <a:buSzPts val="4800"/>
              <a:buFont typeface="Arial"/>
              <a:buNone/>
              <a:defRPr sz="4800">
                <a:solidFill>
                  <a:srgbClr val="888888"/>
                </a:solidFill>
              </a:defRPr>
            </a:lvl8pPr>
            <a:lvl9pPr indent="0" lvl="8" marL="0" algn="r">
              <a:lnSpc>
                <a:spcPct val="100000"/>
              </a:lnSpc>
              <a:spcBef>
                <a:spcPts val="0"/>
              </a:spcBef>
              <a:spcAft>
                <a:spcPts val="0"/>
              </a:spcAft>
              <a:buClr>
                <a:srgbClr val="888888"/>
              </a:buClr>
              <a:buSzPts val="4800"/>
              <a:buFont typeface="Arial"/>
              <a:buNone/>
              <a:defRPr sz="48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0 2">
  <p:cSld name="Title and Content 0 2">
    <p:spTree>
      <p:nvGrpSpPr>
        <p:cNvPr id="22" name="Shape 22"/>
        <p:cNvGrpSpPr/>
        <p:nvPr/>
      </p:nvGrpSpPr>
      <p:grpSpPr>
        <a:xfrm>
          <a:off x="0" y="0"/>
          <a:ext cx="0" cy="0"/>
          <a:chOff x="0" y="0"/>
          <a:chExt cx="0" cy="0"/>
        </a:xfrm>
      </p:grpSpPr>
      <p:sp>
        <p:nvSpPr>
          <p:cNvPr id="23" name="Google Shape;23;p34"/>
          <p:cNvSpPr txBox="1"/>
          <p:nvPr>
            <p:ph type="title"/>
          </p:nvPr>
        </p:nvSpPr>
        <p:spPr>
          <a:xfrm>
            <a:off x="6519298" y="1962705"/>
            <a:ext cx="11345404" cy="1286941"/>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231F20"/>
              </a:buClr>
              <a:buSzPts val="1800"/>
              <a:buNone/>
              <a:defRPr/>
            </a:lvl1pPr>
            <a:lvl2pPr lvl="1" algn="l">
              <a:lnSpc>
                <a:spcPct val="100000"/>
              </a:lnSpc>
              <a:spcBef>
                <a:spcPts val="0"/>
              </a:spcBef>
              <a:spcAft>
                <a:spcPts val="0"/>
              </a:spcAft>
              <a:buClr>
                <a:srgbClr val="231F20"/>
              </a:buClr>
              <a:buSzPts val="1800"/>
              <a:buNone/>
              <a:defRPr/>
            </a:lvl2pPr>
            <a:lvl3pPr lvl="2" algn="l">
              <a:lnSpc>
                <a:spcPct val="100000"/>
              </a:lnSpc>
              <a:spcBef>
                <a:spcPts val="0"/>
              </a:spcBef>
              <a:spcAft>
                <a:spcPts val="0"/>
              </a:spcAft>
              <a:buClr>
                <a:srgbClr val="231F20"/>
              </a:buClr>
              <a:buSzPts val="1800"/>
              <a:buNone/>
              <a:defRPr/>
            </a:lvl3pPr>
            <a:lvl4pPr lvl="3" algn="l">
              <a:lnSpc>
                <a:spcPct val="100000"/>
              </a:lnSpc>
              <a:spcBef>
                <a:spcPts val="0"/>
              </a:spcBef>
              <a:spcAft>
                <a:spcPts val="0"/>
              </a:spcAft>
              <a:buClr>
                <a:srgbClr val="231F20"/>
              </a:buClr>
              <a:buSzPts val="1800"/>
              <a:buNone/>
              <a:defRPr/>
            </a:lvl4pPr>
            <a:lvl5pPr lvl="4" algn="l">
              <a:lnSpc>
                <a:spcPct val="100000"/>
              </a:lnSpc>
              <a:spcBef>
                <a:spcPts val="0"/>
              </a:spcBef>
              <a:spcAft>
                <a:spcPts val="0"/>
              </a:spcAft>
              <a:buClr>
                <a:srgbClr val="231F20"/>
              </a:buClr>
              <a:buSzPts val="1800"/>
              <a:buNone/>
              <a:defRPr/>
            </a:lvl5pPr>
            <a:lvl6pPr lvl="5" algn="l">
              <a:lnSpc>
                <a:spcPct val="100000"/>
              </a:lnSpc>
              <a:spcBef>
                <a:spcPts val="0"/>
              </a:spcBef>
              <a:spcAft>
                <a:spcPts val="0"/>
              </a:spcAft>
              <a:buClr>
                <a:srgbClr val="231F20"/>
              </a:buClr>
              <a:buSzPts val="1800"/>
              <a:buNone/>
              <a:defRPr/>
            </a:lvl6pPr>
            <a:lvl7pPr lvl="6" algn="l">
              <a:lnSpc>
                <a:spcPct val="100000"/>
              </a:lnSpc>
              <a:spcBef>
                <a:spcPts val="0"/>
              </a:spcBef>
              <a:spcAft>
                <a:spcPts val="0"/>
              </a:spcAft>
              <a:buClr>
                <a:srgbClr val="231F20"/>
              </a:buClr>
              <a:buSzPts val="1800"/>
              <a:buNone/>
              <a:defRPr/>
            </a:lvl7pPr>
            <a:lvl8pPr lvl="7" algn="l">
              <a:lnSpc>
                <a:spcPct val="100000"/>
              </a:lnSpc>
              <a:spcBef>
                <a:spcPts val="0"/>
              </a:spcBef>
              <a:spcAft>
                <a:spcPts val="0"/>
              </a:spcAft>
              <a:buClr>
                <a:srgbClr val="231F20"/>
              </a:buClr>
              <a:buSzPts val="1800"/>
              <a:buNone/>
              <a:defRPr/>
            </a:lvl8pPr>
            <a:lvl9pPr lvl="8" algn="l">
              <a:lnSpc>
                <a:spcPct val="100000"/>
              </a:lnSpc>
              <a:spcBef>
                <a:spcPts val="0"/>
              </a:spcBef>
              <a:spcAft>
                <a:spcPts val="0"/>
              </a:spcAft>
              <a:buClr>
                <a:srgbClr val="231F20"/>
              </a:buClr>
              <a:buSzPts val="1800"/>
              <a:buNone/>
              <a:defRPr/>
            </a:lvl9pPr>
          </a:lstStyle>
          <a:p/>
        </p:txBody>
      </p:sp>
      <p:sp>
        <p:nvSpPr>
          <p:cNvPr id="24" name="Google Shape;24;p34"/>
          <p:cNvSpPr txBox="1"/>
          <p:nvPr>
            <p:ph idx="1" type="body"/>
          </p:nvPr>
        </p:nvSpPr>
        <p:spPr>
          <a:xfrm>
            <a:off x="2410998" y="3998193"/>
            <a:ext cx="19562004" cy="64685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rgbClr val="231F20"/>
              </a:buClr>
              <a:buSzPts val="1800"/>
              <a:buNone/>
              <a:defRPr/>
            </a:lvl1pPr>
            <a:lvl2pPr indent="-228600" lvl="1" marL="914400" algn="l">
              <a:lnSpc>
                <a:spcPct val="100000"/>
              </a:lnSpc>
              <a:spcBef>
                <a:spcPts val="0"/>
              </a:spcBef>
              <a:spcAft>
                <a:spcPts val="0"/>
              </a:spcAft>
              <a:buClr>
                <a:srgbClr val="231F20"/>
              </a:buClr>
              <a:buSzPts val="1800"/>
              <a:buNone/>
              <a:defRPr/>
            </a:lvl2pPr>
            <a:lvl3pPr indent="-228600" lvl="2" marL="1371600" algn="l">
              <a:lnSpc>
                <a:spcPct val="100000"/>
              </a:lnSpc>
              <a:spcBef>
                <a:spcPts val="0"/>
              </a:spcBef>
              <a:spcAft>
                <a:spcPts val="0"/>
              </a:spcAft>
              <a:buClr>
                <a:srgbClr val="231F20"/>
              </a:buClr>
              <a:buSzPts val="1800"/>
              <a:buNone/>
              <a:defRPr/>
            </a:lvl3pPr>
            <a:lvl4pPr indent="-228600" lvl="3" marL="1828800" algn="l">
              <a:lnSpc>
                <a:spcPct val="100000"/>
              </a:lnSpc>
              <a:spcBef>
                <a:spcPts val="0"/>
              </a:spcBef>
              <a:spcAft>
                <a:spcPts val="0"/>
              </a:spcAft>
              <a:buClr>
                <a:srgbClr val="231F20"/>
              </a:buClr>
              <a:buSzPts val="1800"/>
              <a:buNone/>
              <a:defRPr/>
            </a:lvl4pPr>
            <a:lvl5pPr indent="-228600" lvl="4" marL="2286000" algn="l">
              <a:lnSpc>
                <a:spcPct val="100000"/>
              </a:lnSpc>
              <a:spcBef>
                <a:spcPts val="0"/>
              </a:spcBef>
              <a:spcAft>
                <a:spcPts val="0"/>
              </a:spcAft>
              <a:buClr>
                <a:srgbClr val="231F20"/>
              </a:buClr>
              <a:buSzPts val="1800"/>
              <a:buNone/>
              <a:defRPr/>
            </a:lvl5pPr>
            <a:lvl6pPr indent="-228600" lvl="5" marL="2743200" algn="l">
              <a:lnSpc>
                <a:spcPct val="100000"/>
              </a:lnSpc>
              <a:spcBef>
                <a:spcPts val="0"/>
              </a:spcBef>
              <a:spcAft>
                <a:spcPts val="0"/>
              </a:spcAft>
              <a:buClr>
                <a:srgbClr val="231F20"/>
              </a:buClr>
              <a:buSzPts val="1800"/>
              <a:buNone/>
              <a:defRPr/>
            </a:lvl6pPr>
            <a:lvl7pPr indent="-228600" lvl="6" marL="3200400" algn="l">
              <a:lnSpc>
                <a:spcPct val="100000"/>
              </a:lnSpc>
              <a:spcBef>
                <a:spcPts val="0"/>
              </a:spcBef>
              <a:spcAft>
                <a:spcPts val="0"/>
              </a:spcAft>
              <a:buClr>
                <a:srgbClr val="231F20"/>
              </a:buClr>
              <a:buSzPts val="1800"/>
              <a:buNone/>
              <a:defRPr/>
            </a:lvl7pPr>
            <a:lvl8pPr indent="-228600" lvl="7" marL="3657600" algn="l">
              <a:lnSpc>
                <a:spcPct val="100000"/>
              </a:lnSpc>
              <a:spcBef>
                <a:spcPts val="0"/>
              </a:spcBef>
              <a:spcAft>
                <a:spcPts val="0"/>
              </a:spcAft>
              <a:buClr>
                <a:srgbClr val="231F20"/>
              </a:buClr>
              <a:buSzPts val="1800"/>
              <a:buNone/>
              <a:defRPr/>
            </a:lvl8pPr>
            <a:lvl9pPr indent="-228600" lvl="8" marL="4114800" algn="l">
              <a:lnSpc>
                <a:spcPct val="100000"/>
              </a:lnSpc>
              <a:spcBef>
                <a:spcPts val="0"/>
              </a:spcBef>
              <a:spcAft>
                <a:spcPts val="0"/>
              </a:spcAft>
              <a:buClr>
                <a:srgbClr val="231F20"/>
              </a:buClr>
              <a:buSzPts val="1800"/>
              <a:buNone/>
              <a:defRPr/>
            </a:lvl9pPr>
          </a:lstStyle>
          <a:p/>
        </p:txBody>
      </p:sp>
      <p:sp>
        <p:nvSpPr>
          <p:cNvPr id="25" name="Google Shape;25;p34"/>
          <p:cNvSpPr txBox="1"/>
          <p:nvPr>
            <p:ph idx="12" type="sldNum"/>
          </p:nvPr>
        </p:nvSpPr>
        <p:spPr>
          <a:xfrm>
            <a:off x="22474044" y="12755877"/>
            <a:ext cx="690762" cy="678558"/>
          </a:xfrm>
          <a:prstGeom prst="rect">
            <a:avLst/>
          </a:prstGeom>
          <a:noFill/>
          <a:ln>
            <a:noFill/>
          </a:ln>
        </p:spPr>
        <p:txBody>
          <a:bodyPr anchorCtr="0" anchor="t" bIns="0" lIns="0" spcFirstLastPara="1" rIns="0" wrap="square" tIns="0">
            <a:spAutoFit/>
          </a:bodyPr>
          <a:lstStyle>
            <a:lvl1pPr indent="0" lvl="0" marL="0" algn="r">
              <a:lnSpc>
                <a:spcPct val="100000"/>
              </a:lnSpc>
              <a:spcBef>
                <a:spcPts val="0"/>
              </a:spcBef>
              <a:spcAft>
                <a:spcPts val="0"/>
              </a:spcAft>
              <a:buClr>
                <a:srgbClr val="888888"/>
              </a:buClr>
              <a:buSzPts val="4800"/>
              <a:buFont typeface="Arial"/>
              <a:buNone/>
              <a:defRPr sz="4800">
                <a:solidFill>
                  <a:srgbClr val="888888"/>
                </a:solidFill>
              </a:defRPr>
            </a:lvl1pPr>
            <a:lvl2pPr indent="0" lvl="1" marL="0" algn="r">
              <a:lnSpc>
                <a:spcPct val="100000"/>
              </a:lnSpc>
              <a:spcBef>
                <a:spcPts val="0"/>
              </a:spcBef>
              <a:spcAft>
                <a:spcPts val="0"/>
              </a:spcAft>
              <a:buClr>
                <a:srgbClr val="888888"/>
              </a:buClr>
              <a:buSzPts val="4800"/>
              <a:buFont typeface="Arial"/>
              <a:buNone/>
              <a:defRPr sz="4800">
                <a:solidFill>
                  <a:srgbClr val="888888"/>
                </a:solidFill>
              </a:defRPr>
            </a:lvl2pPr>
            <a:lvl3pPr indent="0" lvl="2" marL="0" algn="r">
              <a:lnSpc>
                <a:spcPct val="100000"/>
              </a:lnSpc>
              <a:spcBef>
                <a:spcPts val="0"/>
              </a:spcBef>
              <a:spcAft>
                <a:spcPts val="0"/>
              </a:spcAft>
              <a:buClr>
                <a:srgbClr val="888888"/>
              </a:buClr>
              <a:buSzPts val="4800"/>
              <a:buFont typeface="Arial"/>
              <a:buNone/>
              <a:defRPr sz="4800">
                <a:solidFill>
                  <a:srgbClr val="888888"/>
                </a:solidFill>
              </a:defRPr>
            </a:lvl3pPr>
            <a:lvl4pPr indent="0" lvl="3" marL="0" algn="r">
              <a:lnSpc>
                <a:spcPct val="100000"/>
              </a:lnSpc>
              <a:spcBef>
                <a:spcPts val="0"/>
              </a:spcBef>
              <a:spcAft>
                <a:spcPts val="0"/>
              </a:spcAft>
              <a:buClr>
                <a:srgbClr val="888888"/>
              </a:buClr>
              <a:buSzPts val="4800"/>
              <a:buFont typeface="Arial"/>
              <a:buNone/>
              <a:defRPr sz="4800">
                <a:solidFill>
                  <a:srgbClr val="888888"/>
                </a:solidFill>
              </a:defRPr>
            </a:lvl4pPr>
            <a:lvl5pPr indent="0" lvl="4" marL="0" algn="r">
              <a:lnSpc>
                <a:spcPct val="100000"/>
              </a:lnSpc>
              <a:spcBef>
                <a:spcPts val="0"/>
              </a:spcBef>
              <a:spcAft>
                <a:spcPts val="0"/>
              </a:spcAft>
              <a:buClr>
                <a:srgbClr val="888888"/>
              </a:buClr>
              <a:buSzPts val="4800"/>
              <a:buFont typeface="Arial"/>
              <a:buNone/>
              <a:defRPr sz="4800">
                <a:solidFill>
                  <a:srgbClr val="888888"/>
                </a:solidFill>
              </a:defRPr>
            </a:lvl5pPr>
            <a:lvl6pPr indent="0" lvl="5" marL="0" algn="r">
              <a:lnSpc>
                <a:spcPct val="100000"/>
              </a:lnSpc>
              <a:spcBef>
                <a:spcPts val="0"/>
              </a:spcBef>
              <a:spcAft>
                <a:spcPts val="0"/>
              </a:spcAft>
              <a:buClr>
                <a:srgbClr val="888888"/>
              </a:buClr>
              <a:buSzPts val="4800"/>
              <a:buFont typeface="Arial"/>
              <a:buNone/>
              <a:defRPr sz="4800">
                <a:solidFill>
                  <a:srgbClr val="888888"/>
                </a:solidFill>
              </a:defRPr>
            </a:lvl6pPr>
            <a:lvl7pPr indent="0" lvl="6" marL="0" algn="r">
              <a:lnSpc>
                <a:spcPct val="100000"/>
              </a:lnSpc>
              <a:spcBef>
                <a:spcPts val="0"/>
              </a:spcBef>
              <a:spcAft>
                <a:spcPts val="0"/>
              </a:spcAft>
              <a:buClr>
                <a:srgbClr val="888888"/>
              </a:buClr>
              <a:buSzPts val="4800"/>
              <a:buFont typeface="Arial"/>
              <a:buNone/>
              <a:defRPr sz="4800">
                <a:solidFill>
                  <a:srgbClr val="888888"/>
                </a:solidFill>
              </a:defRPr>
            </a:lvl7pPr>
            <a:lvl8pPr indent="0" lvl="7" marL="0" algn="r">
              <a:lnSpc>
                <a:spcPct val="100000"/>
              </a:lnSpc>
              <a:spcBef>
                <a:spcPts val="0"/>
              </a:spcBef>
              <a:spcAft>
                <a:spcPts val="0"/>
              </a:spcAft>
              <a:buClr>
                <a:srgbClr val="888888"/>
              </a:buClr>
              <a:buSzPts val="4800"/>
              <a:buFont typeface="Arial"/>
              <a:buNone/>
              <a:defRPr sz="4800">
                <a:solidFill>
                  <a:srgbClr val="888888"/>
                </a:solidFill>
              </a:defRPr>
            </a:lvl8pPr>
            <a:lvl9pPr indent="0" lvl="8" marL="0" algn="r">
              <a:lnSpc>
                <a:spcPct val="100000"/>
              </a:lnSpc>
              <a:spcBef>
                <a:spcPts val="0"/>
              </a:spcBef>
              <a:spcAft>
                <a:spcPts val="0"/>
              </a:spcAft>
              <a:buClr>
                <a:srgbClr val="888888"/>
              </a:buClr>
              <a:buSzPts val="4800"/>
              <a:buFont typeface="Arial"/>
              <a:buNone/>
              <a:defRPr sz="48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9"/>
          <p:cNvSpPr txBox="1"/>
          <p:nvPr>
            <p:ph type="title"/>
          </p:nvPr>
        </p:nvSpPr>
        <p:spPr>
          <a:xfrm>
            <a:off x="6519298" y="1962705"/>
            <a:ext cx="11345404" cy="1286941"/>
          </a:xfrm>
          <a:prstGeom prst="rect">
            <a:avLst/>
          </a:prstGeom>
          <a:noFill/>
          <a:ln>
            <a:noFill/>
          </a:ln>
        </p:spPr>
        <p:txBody>
          <a:bodyPr anchorCtr="0" anchor="t" bIns="0" lIns="0" spcFirstLastPara="1" rIns="0" wrap="square" tIns="0">
            <a:normAutofit/>
          </a:bodyPr>
          <a:lstStyle>
            <a:lvl1pPr lvl="0" marR="0" rtl="0" algn="l">
              <a:lnSpc>
                <a:spcPct val="100000"/>
              </a:lnSpc>
              <a:spcBef>
                <a:spcPts val="0"/>
              </a:spcBef>
              <a:spcAft>
                <a:spcPts val="0"/>
              </a:spcAft>
              <a:buClr>
                <a:srgbClr val="231F20"/>
              </a:buClr>
              <a:buSzPts val="8000"/>
              <a:buFont typeface="Arial"/>
              <a:buNone/>
              <a:defRPr b="1" i="0" sz="8000" u="none" cap="none" strike="noStrike">
                <a:solidFill>
                  <a:srgbClr val="231F20"/>
                </a:solidFill>
                <a:latin typeface="Arial"/>
                <a:ea typeface="Arial"/>
                <a:cs typeface="Arial"/>
                <a:sym typeface="Arial"/>
              </a:defRPr>
            </a:lvl1pPr>
            <a:lvl2pPr lvl="1" marR="0" rtl="0" algn="l">
              <a:lnSpc>
                <a:spcPct val="100000"/>
              </a:lnSpc>
              <a:spcBef>
                <a:spcPts val="0"/>
              </a:spcBef>
              <a:spcAft>
                <a:spcPts val="0"/>
              </a:spcAft>
              <a:buClr>
                <a:srgbClr val="231F20"/>
              </a:buClr>
              <a:buSzPts val="8000"/>
              <a:buFont typeface="Arial"/>
              <a:buNone/>
              <a:defRPr b="1" i="0" sz="8000" u="none" cap="none" strike="noStrike">
                <a:solidFill>
                  <a:srgbClr val="231F20"/>
                </a:solidFill>
                <a:latin typeface="Arial"/>
                <a:ea typeface="Arial"/>
                <a:cs typeface="Arial"/>
                <a:sym typeface="Arial"/>
              </a:defRPr>
            </a:lvl2pPr>
            <a:lvl3pPr lvl="2" marR="0" rtl="0" algn="l">
              <a:lnSpc>
                <a:spcPct val="100000"/>
              </a:lnSpc>
              <a:spcBef>
                <a:spcPts val="0"/>
              </a:spcBef>
              <a:spcAft>
                <a:spcPts val="0"/>
              </a:spcAft>
              <a:buClr>
                <a:srgbClr val="231F20"/>
              </a:buClr>
              <a:buSzPts val="8000"/>
              <a:buFont typeface="Arial"/>
              <a:buNone/>
              <a:defRPr b="1" i="0" sz="8000" u="none" cap="none" strike="noStrike">
                <a:solidFill>
                  <a:srgbClr val="231F20"/>
                </a:solidFill>
                <a:latin typeface="Arial"/>
                <a:ea typeface="Arial"/>
                <a:cs typeface="Arial"/>
                <a:sym typeface="Arial"/>
              </a:defRPr>
            </a:lvl3pPr>
            <a:lvl4pPr lvl="3" marR="0" rtl="0" algn="l">
              <a:lnSpc>
                <a:spcPct val="100000"/>
              </a:lnSpc>
              <a:spcBef>
                <a:spcPts val="0"/>
              </a:spcBef>
              <a:spcAft>
                <a:spcPts val="0"/>
              </a:spcAft>
              <a:buClr>
                <a:srgbClr val="231F20"/>
              </a:buClr>
              <a:buSzPts val="8000"/>
              <a:buFont typeface="Arial"/>
              <a:buNone/>
              <a:defRPr b="1" i="0" sz="8000" u="none" cap="none" strike="noStrike">
                <a:solidFill>
                  <a:srgbClr val="231F20"/>
                </a:solidFill>
                <a:latin typeface="Arial"/>
                <a:ea typeface="Arial"/>
                <a:cs typeface="Arial"/>
                <a:sym typeface="Arial"/>
              </a:defRPr>
            </a:lvl4pPr>
            <a:lvl5pPr lvl="4" marR="0" rtl="0" algn="l">
              <a:lnSpc>
                <a:spcPct val="100000"/>
              </a:lnSpc>
              <a:spcBef>
                <a:spcPts val="0"/>
              </a:spcBef>
              <a:spcAft>
                <a:spcPts val="0"/>
              </a:spcAft>
              <a:buClr>
                <a:srgbClr val="231F20"/>
              </a:buClr>
              <a:buSzPts val="8000"/>
              <a:buFont typeface="Arial"/>
              <a:buNone/>
              <a:defRPr b="1" i="0" sz="8000" u="none" cap="none" strike="noStrike">
                <a:solidFill>
                  <a:srgbClr val="231F20"/>
                </a:solidFill>
                <a:latin typeface="Arial"/>
                <a:ea typeface="Arial"/>
                <a:cs typeface="Arial"/>
                <a:sym typeface="Arial"/>
              </a:defRPr>
            </a:lvl5pPr>
            <a:lvl6pPr lvl="5" marR="0" rtl="0" algn="l">
              <a:lnSpc>
                <a:spcPct val="100000"/>
              </a:lnSpc>
              <a:spcBef>
                <a:spcPts val="0"/>
              </a:spcBef>
              <a:spcAft>
                <a:spcPts val="0"/>
              </a:spcAft>
              <a:buClr>
                <a:srgbClr val="231F20"/>
              </a:buClr>
              <a:buSzPts val="8000"/>
              <a:buFont typeface="Arial"/>
              <a:buNone/>
              <a:defRPr b="1" i="0" sz="8000" u="none" cap="none" strike="noStrike">
                <a:solidFill>
                  <a:srgbClr val="231F20"/>
                </a:solidFill>
                <a:latin typeface="Arial"/>
                <a:ea typeface="Arial"/>
                <a:cs typeface="Arial"/>
                <a:sym typeface="Arial"/>
              </a:defRPr>
            </a:lvl6pPr>
            <a:lvl7pPr lvl="6" marR="0" rtl="0" algn="l">
              <a:lnSpc>
                <a:spcPct val="100000"/>
              </a:lnSpc>
              <a:spcBef>
                <a:spcPts val="0"/>
              </a:spcBef>
              <a:spcAft>
                <a:spcPts val="0"/>
              </a:spcAft>
              <a:buClr>
                <a:srgbClr val="231F20"/>
              </a:buClr>
              <a:buSzPts val="8000"/>
              <a:buFont typeface="Arial"/>
              <a:buNone/>
              <a:defRPr b="1" i="0" sz="8000" u="none" cap="none" strike="noStrike">
                <a:solidFill>
                  <a:srgbClr val="231F20"/>
                </a:solidFill>
                <a:latin typeface="Arial"/>
                <a:ea typeface="Arial"/>
                <a:cs typeface="Arial"/>
                <a:sym typeface="Arial"/>
              </a:defRPr>
            </a:lvl7pPr>
            <a:lvl8pPr lvl="7" marR="0" rtl="0" algn="l">
              <a:lnSpc>
                <a:spcPct val="100000"/>
              </a:lnSpc>
              <a:spcBef>
                <a:spcPts val="0"/>
              </a:spcBef>
              <a:spcAft>
                <a:spcPts val="0"/>
              </a:spcAft>
              <a:buClr>
                <a:srgbClr val="231F20"/>
              </a:buClr>
              <a:buSzPts val="8000"/>
              <a:buFont typeface="Arial"/>
              <a:buNone/>
              <a:defRPr b="1" i="0" sz="8000" u="none" cap="none" strike="noStrike">
                <a:solidFill>
                  <a:srgbClr val="231F20"/>
                </a:solidFill>
                <a:latin typeface="Arial"/>
                <a:ea typeface="Arial"/>
                <a:cs typeface="Arial"/>
                <a:sym typeface="Arial"/>
              </a:defRPr>
            </a:lvl8pPr>
            <a:lvl9pPr lvl="8" marR="0" rtl="0" algn="l">
              <a:lnSpc>
                <a:spcPct val="100000"/>
              </a:lnSpc>
              <a:spcBef>
                <a:spcPts val="0"/>
              </a:spcBef>
              <a:spcAft>
                <a:spcPts val="0"/>
              </a:spcAft>
              <a:buClr>
                <a:srgbClr val="231F20"/>
              </a:buClr>
              <a:buSzPts val="8000"/>
              <a:buFont typeface="Arial"/>
              <a:buNone/>
              <a:defRPr b="1" i="0" sz="8000" u="none" cap="none" strike="noStrike">
                <a:solidFill>
                  <a:srgbClr val="231F20"/>
                </a:solidFill>
                <a:latin typeface="Arial"/>
                <a:ea typeface="Arial"/>
                <a:cs typeface="Arial"/>
                <a:sym typeface="Arial"/>
              </a:defRPr>
            </a:lvl9pPr>
          </a:lstStyle>
          <a:p/>
        </p:txBody>
      </p:sp>
      <p:sp>
        <p:nvSpPr>
          <p:cNvPr id="7" name="Google Shape;7;p29"/>
          <p:cNvSpPr txBox="1"/>
          <p:nvPr>
            <p:ph idx="1" type="body"/>
          </p:nvPr>
        </p:nvSpPr>
        <p:spPr>
          <a:xfrm>
            <a:off x="1219200" y="3200400"/>
            <a:ext cx="21945600" cy="9051925"/>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rgbClr val="231F20"/>
              </a:buClr>
              <a:buSzPts val="4000"/>
              <a:buFont typeface="Arial"/>
              <a:buNone/>
              <a:defRPr b="0" i="0" sz="4000" u="none" cap="none" strike="noStrike">
                <a:solidFill>
                  <a:srgbClr val="231F20"/>
                </a:solidFill>
                <a:latin typeface="Arial"/>
                <a:ea typeface="Arial"/>
                <a:cs typeface="Arial"/>
                <a:sym typeface="Arial"/>
              </a:defRPr>
            </a:lvl1pPr>
            <a:lvl2pPr indent="-228600" lvl="1" marL="914400" marR="0" rtl="0" algn="l">
              <a:lnSpc>
                <a:spcPct val="100000"/>
              </a:lnSpc>
              <a:spcBef>
                <a:spcPts val="0"/>
              </a:spcBef>
              <a:spcAft>
                <a:spcPts val="0"/>
              </a:spcAft>
              <a:buClr>
                <a:srgbClr val="231F20"/>
              </a:buClr>
              <a:buSzPts val="4000"/>
              <a:buFont typeface="Arial"/>
              <a:buNone/>
              <a:defRPr b="0" i="0" sz="4000" u="none" cap="none" strike="noStrike">
                <a:solidFill>
                  <a:srgbClr val="231F20"/>
                </a:solidFill>
                <a:latin typeface="Arial"/>
                <a:ea typeface="Arial"/>
                <a:cs typeface="Arial"/>
                <a:sym typeface="Arial"/>
              </a:defRPr>
            </a:lvl2pPr>
            <a:lvl3pPr indent="-228600" lvl="2" marL="1371600" marR="0" rtl="0" algn="l">
              <a:lnSpc>
                <a:spcPct val="100000"/>
              </a:lnSpc>
              <a:spcBef>
                <a:spcPts val="0"/>
              </a:spcBef>
              <a:spcAft>
                <a:spcPts val="0"/>
              </a:spcAft>
              <a:buClr>
                <a:srgbClr val="231F20"/>
              </a:buClr>
              <a:buSzPts val="4000"/>
              <a:buFont typeface="Arial"/>
              <a:buNone/>
              <a:defRPr b="0" i="0" sz="4000" u="none" cap="none" strike="noStrike">
                <a:solidFill>
                  <a:srgbClr val="231F20"/>
                </a:solidFill>
                <a:latin typeface="Arial"/>
                <a:ea typeface="Arial"/>
                <a:cs typeface="Arial"/>
                <a:sym typeface="Arial"/>
              </a:defRPr>
            </a:lvl3pPr>
            <a:lvl4pPr indent="-228600" lvl="3" marL="1828800" marR="0" rtl="0" algn="l">
              <a:lnSpc>
                <a:spcPct val="100000"/>
              </a:lnSpc>
              <a:spcBef>
                <a:spcPts val="0"/>
              </a:spcBef>
              <a:spcAft>
                <a:spcPts val="0"/>
              </a:spcAft>
              <a:buClr>
                <a:srgbClr val="231F20"/>
              </a:buClr>
              <a:buSzPts val="4000"/>
              <a:buFont typeface="Arial"/>
              <a:buNone/>
              <a:defRPr b="0" i="0" sz="4000" u="none" cap="none" strike="noStrike">
                <a:solidFill>
                  <a:srgbClr val="231F20"/>
                </a:solidFill>
                <a:latin typeface="Arial"/>
                <a:ea typeface="Arial"/>
                <a:cs typeface="Arial"/>
                <a:sym typeface="Arial"/>
              </a:defRPr>
            </a:lvl4pPr>
            <a:lvl5pPr indent="-228600" lvl="4" marL="2286000" marR="0" rtl="0" algn="l">
              <a:lnSpc>
                <a:spcPct val="100000"/>
              </a:lnSpc>
              <a:spcBef>
                <a:spcPts val="0"/>
              </a:spcBef>
              <a:spcAft>
                <a:spcPts val="0"/>
              </a:spcAft>
              <a:buClr>
                <a:srgbClr val="231F20"/>
              </a:buClr>
              <a:buSzPts val="4000"/>
              <a:buFont typeface="Arial"/>
              <a:buNone/>
              <a:defRPr b="0" i="0" sz="4000" u="none" cap="none" strike="noStrike">
                <a:solidFill>
                  <a:srgbClr val="231F20"/>
                </a:solidFill>
                <a:latin typeface="Arial"/>
                <a:ea typeface="Arial"/>
                <a:cs typeface="Arial"/>
                <a:sym typeface="Arial"/>
              </a:defRPr>
            </a:lvl5pPr>
            <a:lvl6pPr indent="-228600" lvl="5" marL="2743200" marR="0" rtl="0" algn="l">
              <a:lnSpc>
                <a:spcPct val="100000"/>
              </a:lnSpc>
              <a:spcBef>
                <a:spcPts val="0"/>
              </a:spcBef>
              <a:spcAft>
                <a:spcPts val="0"/>
              </a:spcAft>
              <a:buClr>
                <a:srgbClr val="231F20"/>
              </a:buClr>
              <a:buSzPts val="4000"/>
              <a:buFont typeface="Arial"/>
              <a:buNone/>
              <a:defRPr b="0" i="0" sz="4000" u="none" cap="none" strike="noStrike">
                <a:solidFill>
                  <a:srgbClr val="231F20"/>
                </a:solidFill>
                <a:latin typeface="Arial"/>
                <a:ea typeface="Arial"/>
                <a:cs typeface="Arial"/>
                <a:sym typeface="Arial"/>
              </a:defRPr>
            </a:lvl6pPr>
            <a:lvl7pPr indent="-228600" lvl="6" marL="3200400" marR="0" rtl="0" algn="l">
              <a:lnSpc>
                <a:spcPct val="100000"/>
              </a:lnSpc>
              <a:spcBef>
                <a:spcPts val="0"/>
              </a:spcBef>
              <a:spcAft>
                <a:spcPts val="0"/>
              </a:spcAft>
              <a:buClr>
                <a:srgbClr val="231F20"/>
              </a:buClr>
              <a:buSzPts val="4000"/>
              <a:buFont typeface="Arial"/>
              <a:buNone/>
              <a:defRPr b="0" i="0" sz="4000" u="none" cap="none" strike="noStrike">
                <a:solidFill>
                  <a:srgbClr val="231F20"/>
                </a:solidFill>
                <a:latin typeface="Arial"/>
                <a:ea typeface="Arial"/>
                <a:cs typeface="Arial"/>
                <a:sym typeface="Arial"/>
              </a:defRPr>
            </a:lvl7pPr>
            <a:lvl8pPr indent="-228600" lvl="7" marL="3657600" marR="0" rtl="0" algn="l">
              <a:lnSpc>
                <a:spcPct val="100000"/>
              </a:lnSpc>
              <a:spcBef>
                <a:spcPts val="0"/>
              </a:spcBef>
              <a:spcAft>
                <a:spcPts val="0"/>
              </a:spcAft>
              <a:buClr>
                <a:srgbClr val="231F20"/>
              </a:buClr>
              <a:buSzPts val="4000"/>
              <a:buFont typeface="Arial"/>
              <a:buNone/>
              <a:defRPr b="0" i="0" sz="4000" u="none" cap="none" strike="noStrike">
                <a:solidFill>
                  <a:srgbClr val="231F20"/>
                </a:solidFill>
                <a:latin typeface="Arial"/>
                <a:ea typeface="Arial"/>
                <a:cs typeface="Arial"/>
                <a:sym typeface="Arial"/>
              </a:defRPr>
            </a:lvl8pPr>
            <a:lvl9pPr indent="-228600" lvl="8" marL="4114800" marR="0" rtl="0" algn="l">
              <a:lnSpc>
                <a:spcPct val="100000"/>
              </a:lnSpc>
              <a:spcBef>
                <a:spcPts val="0"/>
              </a:spcBef>
              <a:spcAft>
                <a:spcPts val="0"/>
              </a:spcAft>
              <a:buClr>
                <a:srgbClr val="231F20"/>
              </a:buClr>
              <a:buSzPts val="4000"/>
              <a:buFont typeface="Arial"/>
              <a:buNone/>
              <a:defRPr b="0" i="0" sz="4000" u="none" cap="none" strike="noStrike">
                <a:solidFill>
                  <a:srgbClr val="231F20"/>
                </a:solidFill>
                <a:latin typeface="Arial"/>
                <a:ea typeface="Arial"/>
                <a:cs typeface="Arial"/>
                <a:sym typeface="Arial"/>
              </a:defRPr>
            </a:lvl9pPr>
          </a:lstStyle>
          <a:p/>
        </p:txBody>
      </p:sp>
      <p:sp>
        <p:nvSpPr>
          <p:cNvPr id="8" name="Google Shape;8;p29"/>
          <p:cNvSpPr txBox="1"/>
          <p:nvPr>
            <p:ph idx="12" type="sldNum"/>
          </p:nvPr>
        </p:nvSpPr>
        <p:spPr>
          <a:xfrm>
            <a:off x="22474044" y="12755877"/>
            <a:ext cx="690762" cy="678558"/>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888888"/>
              </a:buClr>
              <a:buSzPts val="4800"/>
              <a:buFont typeface="Arial"/>
              <a:buNone/>
              <a:defRPr b="0" i="0" sz="4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4800"/>
              <a:buFont typeface="Arial"/>
              <a:buNone/>
              <a:defRPr b="0" i="0" sz="4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4800"/>
              <a:buFont typeface="Arial"/>
              <a:buNone/>
              <a:defRPr b="0" i="0" sz="4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4800"/>
              <a:buFont typeface="Arial"/>
              <a:buNone/>
              <a:defRPr b="0" i="0" sz="4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4800"/>
              <a:buFont typeface="Arial"/>
              <a:buNone/>
              <a:defRPr b="0" i="0" sz="4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4800"/>
              <a:buFont typeface="Arial"/>
              <a:buNone/>
              <a:defRPr b="0" i="0" sz="4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4800"/>
              <a:buFont typeface="Arial"/>
              <a:buNone/>
              <a:defRPr b="0" i="0" sz="4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4800"/>
              <a:buFont typeface="Arial"/>
              <a:buNone/>
              <a:defRPr b="0" i="0" sz="4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4800"/>
              <a:buFont typeface="Arial"/>
              <a:buNone/>
              <a:defRPr b="0" i="0" sz="4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5.jp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1.png"/><Relationship Id="rId6"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0.png"/><Relationship Id="rId6"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0.png"/><Relationship Id="rId6"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17.png"/><Relationship Id="rId8"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17.png"/><Relationship Id="rId8"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5.png"/><Relationship Id="rId6"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6.png"/><Relationship Id="rId6"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15.png"/><Relationship Id="rId10" Type="http://schemas.openxmlformats.org/officeDocument/2006/relationships/image" Target="../media/image22.png"/><Relationship Id="rId9"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23.png"/><Relationship Id="rId8"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 name="Shape 29"/>
        <p:cNvGrpSpPr/>
        <p:nvPr/>
      </p:nvGrpSpPr>
      <p:grpSpPr>
        <a:xfrm>
          <a:off x="0" y="0"/>
          <a:ext cx="0" cy="0"/>
          <a:chOff x="0" y="0"/>
          <a:chExt cx="0" cy="0"/>
        </a:xfrm>
      </p:grpSpPr>
      <p:pic>
        <p:nvPicPr>
          <p:cNvPr descr="Picture 2" id="30" name="Google Shape;30;p1"/>
          <p:cNvPicPr preferRelativeResize="0"/>
          <p:nvPr/>
        </p:nvPicPr>
        <p:blipFill rotWithShape="1">
          <a:blip r:embed="rId3">
            <a:alphaModFix/>
          </a:blip>
          <a:srcRect b="0" l="0" r="1764" t="1765"/>
          <a:stretch/>
        </p:blipFill>
        <p:spPr>
          <a:xfrm>
            <a:off x="0" y="0"/>
            <a:ext cx="24384000" cy="13716000"/>
          </a:xfrm>
          <a:prstGeom prst="rect">
            <a:avLst/>
          </a:prstGeom>
          <a:noFill/>
          <a:ln>
            <a:noFill/>
          </a:ln>
        </p:spPr>
      </p:pic>
      <p:sp>
        <p:nvSpPr>
          <p:cNvPr id="31" name="Google Shape;31;p1"/>
          <p:cNvSpPr txBox="1"/>
          <p:nvPr/>
        </p:nvSpPr>
        <p:spPr>
          <a:xfrm>
            <a:off x="14683725" y="5550675"/>
            <a:ext cx="9250200" cy="3509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FFFFFF"/>
              </a:buClr>
              <a:buSzPts val="7400"/>
              <a:buFont typeface="Titillium Web"/>
              <a:buNone/>
            </a:pPr>
            <a:r>
              <a:rPr b="1" i="0" lang="en-US" sz="7400" u="none" cap="none" strike="noStrike">
                <a:solidFill>
                  <a:srgbClr val="FFFFFF"/>
                </a:solidFill>
                <a:latin typeface="Titillium Web"/>
                <a:ea typeface="Titillium Web"/>
                <a:cs typeface="Titillium Web"/>
                <a:sym typeface="Titillium Web"/>
              </a:rPr>
              <a:t>Analysing </a:t>
            </a:r>
            <a:r>
              <a:rPr b="1" i="1" lang="en-US" sz="7400" u="none" cap="none" strike="noStrike">
                <a:solidFill>
                  <a:srgbClr val="FFFFFF"/>
                </a:solidFill>
                <a:latin typeface="Titillium Web"/>
                <a:ea typeface="Titillium Web"/>
                <a:cs typeface="Titillium Web"/>
                <a:sym typeface="Titillium Web"/>
              </a:rPr>
              <a:t>Rafa</a:t>
            </a:r>
            <a:endParaRPr/>
          </a:p>
          <a:p>
            <a:pPr indent="0" lvl="0" marL="0" marR="0" rtl="0" algn="r">
              <a:lnSpc>
                <a:spcPct val="100000"/>
              </a:lnSpc>
              <a:spcBef>
                <a:spcPts val="0"/>
              </a:spcBef>
              <a:spcAft>
                <a:spcPts val="0"/>
              </a:spcAft>
              <a:buClr>
                <a:srgbClr val="FFFFFF"/>
              </a:buClr>
              <a:buSzPts val="7400"/>
              <a:buFont typeface="Titillium Web"/>
              <a:buNone/>
            </a:pPr>
            <a:r>
              <a:rPr b="1" i="0" lang="en-US" sz="7400" u="none" cap="none" strike="noStrike">
                <a:solidFill>
                  <a:srgbClr val="FFFFFF"/>
                </a:solidFill>
                <a:latin typeface="Titillium Web"/>
                <a:ea typeface="Titillium Web"/>
                <a:cs typeface="Titillium Web"/>
                <a:sym typeface="Titillium Web"/>
              </a:rPr>
              <a:t>Dir. </a:t>
            </a:r>
            <a:r>
              <a:rPr b="1" i="0" lang="en-US" sz="8000" u="none" cap="none" strike="noStrike">
                <a:solidFill>
                  <a:srgbClr val="FFFFFF"/>
                </a:solidFill>
                <a:latin typeface="Arial"/>
                <a:ea typeface="Arial"/>
                <a:cs typeface="Arial"/>
                <a:sym typeface="Arial"/>
              </a:rPr>
              <a:t>João Salaviza</a:t>
            </a:r>
            <a:r>
              <a:rPr b="1" i="0" lang="en-US" sz="7400" u="none" cap="none" strike="noStrike">
                <a:solidFill>
                  <a:srgbClr val="FFFFFF"/>
                </a:solidFill>
                <a:latin typeface="Titillium Web"/>
                <a:ea typeface="Titillium Web"/>
                <a:cs typeface="Titillium Web"/>
                <a:sym typeface="Titillium Web"/>
              </a:rPr>
              <a:t>, 2012</a:t>
            </a:r>
            <a:endParaRPr/>
          </a:p>
        </p:txBody>
      </p:sp>
      <p:pic>
        <p:nvPicPr>
          <p:cNvPr descr="Google Shape;34;p1" id="32" name="Google Shape;32;p1"/>
          <p:cNvPicPr preferRelativeResize="0"/>
          <p:nvPr/>
        </p:nvPicPr>
        <p:blipFill rotWithShape="1">
          <a:blip r:embed="rId4">
            <a:alphaModFix/>
          </a:blip>
          <a:srcRect b="0" l="0" r="0" t="0"/>
          <a:stretch/>
        </p:blipFill>
        <p:spPr>
          <a:xfrm>
            <a:off x="454948" y="519121"/>
            <a:ext cx="2690589" cy="3182416"/>
          </a:xfrm>
          <a:prstGeom prst="rect">
            <a:avLst/>
          </a:prstGeom>
          <a:noFill/>
          <a:ln>
            <a:noFill/>
          </a:ln>
        </p:spPr>
      </p:pic>
      <p:sp>
        <p:nvSpPr>
          <p:cNvPr id="33" name="Google Shape;33;p1"/>
          <p:cNvSpPr/>
          <p:nvPr/>
        </p:nvSpPr>
        <p:spPr>
          <a:xfrm>
            <a:off x="7713375" y="12053124"/>
            <a:ext cx="6559800" cy="1256400"/>
          </a:xfrm>
          <a:prstGeom prst="roundRect">
            <a:avLst>
              <a:gd fmla="val 16667" name="adj"/>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1"/>
          <p:cNvSpPr/>
          <p:nvPr/>
        </p:nvSpPr>
        <p:spPr>
          <a:xfrm>
            <a:off x="8588269" y="12368879"/>
            <a:ext cx="2084400" cy="670800"/>
          </a:xfrm>
          <a:prstGeom prst="rect">
            <a:avLst/>
          </a:prstGeom>
          <a:blipFill rotWithShape="1">
            <a:blip r:embed="rId5">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sp>
        <p:nvSpPr>
          <p:cNvPr id="35" name="Google Shape;35;p1"/>
          <p:cNvSpPr/>
          <p:nvPr/>
        </p:nvSpPr>
        <p:spPr>
          <a:xfrm>
            <a:off x="11586644" y="12205528"/>
            <a:ext cx="2035200" cy="845100"/>
          </a:xfrm>
          <a:prstGeom prst="rect">
            <a:avLst/>
          </a:prstGeom>
          <a:blipFill rotWithShape="1">
            <a:blip r:embed="rId6">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sp>
        <p:nvSpPr>
          <p:cNvPr id="36" name="Google Shape;36;p1"/>
          <p:cNvSpPr/>
          <p:nvPr/>
        </p:nvSpPr>
        <p:spPr>
          <a:xfrm>
            <a:off x="4794994" y="12076079"/>
            <a:ext cx="2481000" cy="1256400"/>
          </a:xfrm>
          <a:prstGeom prst="roundRect">
            <a:avLst>
              <a:gd fmla="val 16667" name="adj"/>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1"/>
          <p:cNvSpPr/>
          <p:nvPr/>
        </p:nvSpPr>
        <p:spPr>
          <a:xfrm>
            <a:off x="457200" y="12057025"/>
            <a:ext cx="3843900" cy="1256400"/>
          </a:xfrm>
          <a:prstGeom prst="roundRect">
            <a:avLst>
              <a:gd fmla="val 16667" name="adj"/>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oogle Shape;40;p1" id="38" name="Google Shape;38;p1"/>
          <p:cNvPicPr preferRelativeResize="0"/>
          <p:nvPr/>
        </p:nvPicPr>
        <p:blipFill rotWithShape="1">
          <a:blip r:embed="rId7">
            <a:alphaModFix/>
          </a:blip>
          <a:srcRect b="0" l="0" r="0" t="0"/>
          <a:stretch/>
        </p:blipFill>
        <p:spPr>
          <a:xfrm>
            <a:off x="495174" y="12281724"/>
            <a:ext cx="3575206" cy="786002"/>
          </a:xfrm>
          <a:prstGeom prst="rect">
            <a:avLst/>
          </a:prstGeom>
          <a:noFill/>
          <a:ln>
            <a:noFill/>
          </a:ln>
        </p:spPr>
      </p:pic>
      <p:sp>
        <p:nvSpPr>
          <p:cNvPr id="39" name="Google Shape;39;p1"/>
          <p:cNvSpPr/>
          <p:nvPr/>
        </p:nvSpPr>
        <p:spPr>
          <a:xfrm>
            <a:off x="5280078" y="12246268"/>
            <a:ext cx="1484100" cy="786000"/>
          </a:xfrm>
          <a:prstGeom prst="rect">
            <a:avLst/>
          </a:prstGeom>
          <a:blipFill rotWithShape="1">
            <a:blip r:embed="rId8">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descr="Google Shape;64;p4" id="126" name="Google Shape;126;p9"/>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127" name="Google Shape;127;p9"/>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128" name="Google Shape;128;p9"/>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129" name="Google Shape;129;p9"/>
          <p:cNvSpPr txBox="1"/>
          <p:nvPr/>
        </p:nvSpPr>
        <p:spPr>
          <a:xfrm>
            <a:off x="4637370" y="2606466"/>
            <a:ext cx="18163800" cy="20010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Rafa looks outside, attracted by the light, the music and the sparse sounds of the night in his neighborhood. Salaviza shows us, in this first image, a literal depiction of his protagonist’s core dilemma.</a:t>
            </a:r>
            <a:endParaRPr sz="1800"/>
          </a:p>
        </p:txBody>
      </p:sp>
      <p:sp>
        <p:nvSpPr>
          <p:cNvPr id="130" name="Google Shape;130;p9"/>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pic>
        <p:nvPicPr>
          <p:cNvPr descr="image2.png" id="131" name="Google Shape;131;p9"/>
          <p:cNvPicPr preferRelativeResize="0"/>
          <p:nvPr/>
        </p:nvPicPr>
        <p:blipFill rotWithShape="1">
          <a:blip r:embed="rId5">
            <a:alphaModFix/>
          </a:blip>
          <a:srcRect b="0" l="0" r="0" t="0"/>
          <a:stretch/>
        </p:blipFill>
        <p:spPr>
          <a:xfrm>
            <a:off x="8940800" y="6070600"/>
            <a:ext cx="9436100" cy="5308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descr="Google Shape;64;p4" id="136" name="Google Shape;136;p10"/>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137" name="Google Shape;137;p10"/>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138" name="Google Shape;138;p10"/>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139" name="Google Shape;139;p10"/>
          <p:cNvSpPr txBox="1"/>
          <p:nvPr/>
        </p:nvSpPr>
        <p:spPr>
          <a:xfrm>
            <a:off x="4637370" y="2276266"/>
            <a:ext cx="18163800" cy="2585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He will have to leave his interior space </a:t>
            </a:r>
            <a:r>
              <a:rPr b="1" i="0" lang="en-US" sz="3700" u="none" cap="none" strike="noStrike">
                <a:solidFill>
                  <a:srgbClr val="000000"/>
                </a:solidFill>
                <a:latin typeface="Titillium Web"/>
                <a:ea typeface="Titillium Web"/>
                <a:cs typeface="Titillium Web"/>
                <a:sym typeface="Titillium Web"/>
              </a:rPr>
              <a:t>–</a:t>
            </a:r>
            <a:r>
              <a:rPr b="1" i="0" lang="en-US" sz="3800" u="none" cap="none" strike="noStrike">
                <a:solidFill>
                  <a:srgbClr val="000000"/>
                </a:solidFill>
                <a:latin typeface="Titillium Web"/>
                <a:ea typeface="Titillium Web"/>
                <a:cs typeface="Titillium Web"/>
                <a:sym typeface="Titillium Web"/>
              </a:rPr>
              <a:t> his house, his neighbourhood – and he will have to expose himself to what lies beyond, to the outside of the cosmopolitan world, the centre of the city of Lisbon. The passage from one space to another is the metaphor of growth that Rafa will have to live to enter adolescence.</a:t>
            </a:r>
            <a:endParaRPr sz="1800"/>
          </a:p>
        </p:txBody>
      </p:sp>
      <p:sp>
        <p:nvSpPr>
          <p:cNvPr id="140" name="Google Shape;140;p10"/>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pic>
        <p:nvPicPr>
          <p:cNvPr descr="image2.png" id="141" name="Google Shape;141;p10"/>
          <p:cNvPicPr preferRelativeResize="0"/>
          <p:nvPr/>
        </p:nvPicPr>
        <p:blipFill rotWithShape="1">
          <a:blip r:embed="rId5">
            <a:alphaModFix/>
          </a:blip>
          <a:srcRect b="0" l="0" r="0" t="0"/>
          <a:stretch/>
        </p:blipFill>
        <p:spPr>
          <a:xfrm>
            <a:off x="8940800" y="6070600"/>
            <a:ext cx="9436100" cy="5308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descr="Google Shape;64;p4" id="146" name="Google Shape;146;p11"/>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147" name="Google Shape;147;p11"/>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148" name="Google Shape;148;p11"/>
          <p:cNvCxnSpPr/>
          <p:nvPr/>
        </p:nvCxnSpPr>
        <p:spPr>
          <a:xfrm>
            <a:off x="5393594" y="12107097"/>
            <a:ext cx="16651200" cy="0"/>
          </a:xfrm>
          <a:prstGeom prst="straightConnector1">
            <a:avLst/>
          </a:prstGeom>
          <a:noFill/>
          <a:ln cap="flat" cmpd="sng" w="50800">
            <a:solidFill>
              <a:srgbClr val="231F20"/>
            </a:solidFill>
            <a:prstDash val="solid"/>
            <a:round/>
            <a:headEnd len="sm" w="sm" type="none"/>
            <a:tailEnd len="sm" w="sm" type="none"/>
          </a:ln>
        </p:spPr>
      </p:cxnSp>
      <p:sp>
        <p:nvSpPr>
          <p:cNvPr id="149" name="Google Shape;149;p11"/>
          <p:cNvSpPr txBox="1"/>
          <p:nvPr/>
        </p:nvSpPr>
        <p:spPr>
          <a:xfrm>
            <a:off x="4637369" y="3210427"/>
            <a:ext cx="18163800" cy="3170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Light seems to be a precious resource in Rafa’s home and the filmmaker uses it sparingly. The magnets on the refrigerator door and what appears to be a towel hanging from that one. Other objects discernible in the gloom seem to include: a butter dish, a glass container, a bowl, an old radio. Beyond that the rest of the house is draped in shadow.</a:t>
            </a:r>
            <a:endParaRPr b="1" i="0" sz="3800" u="none" cap="none" strike="noStrike">
              <a:solidFill>
                <a:srgbClr val="000000"/>
              </a:solidFill>
              <a:latin typeface="Titillium Web"/>
              <a:ea typeface="Titillium Web"/>
              <a:cs typeface="Titillium Web"/>
              <a:sym typeface="Titillium Web"/>
            </a:endParaRPr>
          </a:p>
        </p:txBody>
      </p:sp>
      <p:sp>
        <p:nvSpPr>
          <p:cNvPr id="150" name="Google Shape;150;p11"/>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pic>
        <p:nvPicPr>
          <p:cNvPr descr="image2.png" id="151" name="Google Shape;151;p11"/>
          <p:cNvPicPr preferRelativeResize="0"/>
          <p:nvPr/>
        </p:nvPicPr>
        <p:blipFill rotWithShape="1">
          <a:blip r:embed="rId5">
            <a:alphaModFix/>
          </a:blip>
          <a:srcRect b="0" l="0" r="0" t="0"/>
          <a:stretch/>
        </p:blipFill>
        <p:spPr>
          <a:xfrm>
            <a:off x="8940800" y="6604000"/>
            <a:ext cx="9436099" cy="5308600"/>
          </a:xfrm>
          <a:prstGeom prst="rect">
            <a:avLst/>
          </a:prstGeom>
          <a:noFill/>
          <a:ln>
            <a:noFill/>
          </a:ln>
        </p:spPr>
      </p:pic>
      <p:sp>
        <p:nvSpPr>
          <p:cNvPr id="152" name="Google Shape;152;p11"/>
          <p:cNvSpPr txBox="1"/>
          <p:nvPr>
            <p:ph type="title"/>
          </p:nvPr>
        </p:nvSpPr>
        <p:spPr>
          <a:xfrm>
            <a:off x="8410119" y="1764000"/>
            <a:ext cx="10618194" cy="1376672"/>
          </a:xfrm>
          <a:prstGeom prst="rect">
            <a:avLst/>
          </a:prstGeom>
          <a:noFill/>
          <a:ln>
            <a:noFill/>
          </a:ln>
        </p:spPr>
        <p:txBody>
          <a:bodyPr anchorCtr="0" anchor="t" bIns="0" lIns="0" spcFirstLastPara="1" rIns="0" wrap="square" tIns="0">
            <a:normAutofit/>
          </a:bodyPr>
          <a:lstStyle/>
          <a:p>
            <a:pPr indent="0" lvl="0" marL="0" rtl="0" algn="ctr">
              <a:lnSpc>
                <a:spcPct val="100000"/>
              </a:lnSpc>
              <a:spcBef>
                <a:spcPts val="0"/>
              </a:spcBef>
              <a:spcAft>
                <a:spcPts val="0"/>
              </a:spcAft>
              <a:buClr>
                <a:srgbClr val="0F0F0F"/>
              </a:buClr>
              <a:buSzPts val="6800"/>
              <a:buFont typeface="Titillium Web"/>
              <a:buNone/>
            </a:pPr>
            <a:r>
              <a:rPr b="1" i="0" lang="en-US" sz="6800" u="none" cap="none" strike="noStrike">
                <a:solidFill>
                  <a:srgbClr val="0F0F0F"/>
                </a:solidFill>
                <a:latin typeface="Titillium Web"/>
                <a:ea typeface="Titillium Web"/>
                <a:cs typeface="Titillium Web"/>
                <a:sym typeface="Titillium Web"/>
              </a:rPr>
              <a:t>The Light and the Shadow</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Google Shape;64;p4" id="157" name="Google Shape;157;p12"/>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158" name="Google Shape;158;p12"/>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159" name="Google Shape;159;p12"/>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160" name="Google Shape;160;p12"/>
          <p:cNvSpPr txBox="1"/>
          <p:nvPr/>
        </p:nvSpPr>
        <p:spPr>
          <a:xfrm>
            <a:off x="4637370" y="2606466"/>
            <a:ext cx="18163800" cy="2585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In Rafa's room a faint light form outside pours through a window at the back and is reflected off a mirror. The shadows and the sparse light selectively illuminate the restless faces and bodies of the two brothers, filling the house with a certain emptiness and unspoken secrets. </a:t>
            </a:r>
            <a:endParaRPr sz="1800"/>
          </a:p>
        </p:txBody>
      </p:sp>
      <p:sp>
        <p:nvSpPr>
          <p:cNvPr id="161" name="Google Shape;161;p12"/>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pic>
        <p:nvPicPr>
          <p:cNvPr descr="image2.png" id="162" name="Google Shape;162;p12"/>
          <p:cNvPicPr preferRelativeResize="0"/>
          <p:nvPr/>
        </p:nvPicPr>
        <p:blipFill rotWithShape="1">
          <a:blip r:embed="rId5">
            <a:alphaModFix/>
          </a:blip>
          <a:srcRect b="0" l="0" r="0" t="0"/>
          <a:stretch/>
        </p:blipFill>
        <p:spPr>
          <a:xfrm>
            <a:off x="8940800" y="6070600"/>
            <a:ext cx="9436100" cy="5308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descr="Picture 4" id="167" name="Google Shape;167;p13"/>
          <p:cNvPicPr preferRelativeResize="0"/>
          <p:nvPr/>
        </p:nvPicPr>
        <p:blipFill rotWithShape="1">
          <a:blip r:embed="rId3">
            <a:alphaModFix/>
          </a:blip>
          <a:srcRect b="0" l="27791" r="0" t="0"/>
          <a:stretch/>
        </p:blipFill>
        <p:spPr>
          <a:xfrm>
            <a:off x="2249" y="0"/>
            <a:ext cx="13384313" cy="13756928"/>
          </a:xfrm>
          <a:prstGeom prst="rect">
            <a:avLst/>
          </a:prstGeom>
          <a:noFill/>
          <a:ln>
            <a:noFill/>
          </a:ln>
        </p:spPr>
      </p:pic>
      <p:sp>
        <p:nvSpPr>
          <p:cNvPr id="168" name="Google Shape;168;p13"/>
          <p:cNvSpPr/>
          <p:nvPr/>
        </p:nvSpPr>
        <p:spPr>
          <a:xfrm rot="-2172413">
            <a:off x="7310281" y="-3046099"/>
            <a:ext cx="19788456" cy="19873510"/>
          </a:xfrm>
          <a:custGeom>
            <a:rect b="b" l="l" r="r" t="t"/>
            <a:pathLst>
              <a:path extrusionOk="0" h="21600" w="21600">
                <a:moveTo>
                  <a:pt x="8744" y="0"/>
                </a:moveTo>
                <a:lnTo>
                  <a:pt x="21600" y="9365"/>
                </a:lnTo>
                <a:lnTo>
                  <a:pt x="12945" y="21600"/>
                </a:lnTo>
                <a:lnTo>
                  <a:pt x="0" y="12206"/>
                </a:lnTo>
                <a:lnTo>
                  <a:pt x="3180" y="3358"/>
                </a:lnTo>
                <a:lnTo>
                  <a:pt x="8744" y="0"/>
                </a:lnTo>
                <a:close/>
              </a:path>
            </a:pathLst>
          </a:custGeom>
          <a:solidFill>
            <a:srgbClr val="ACC7C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pic>
        <p:nvPicPr>
          <p:cNvPr descr="Google Shape;47;p2" id="169" name="Google Shape;169;p13"/>
          <p:cNvPicPr preferRelativeResize="0"/>
          <p:nvPr/>
        </p:nvPicPr>
        <p:blipFill rotWithShape="1">
          <a:blip r:embed="rId4">
            <a:alphaModFix/>
          </a:blip>
          <a:srcRect b="0" l="0" r="0" t="0"/>
          <a:stretch/>
        </p:blipFill>
        <p:spPr>
          <a:xfrm>
            <a:off x="22231752" y="11516058"/>
            <a:ext cx="1767199" cy="1767200"/>
          </a:xfrm>
          <a:prstGeom prst="rect">
            <a:avLst/>
          </a:prstGeom>
          <a:noFill/>
          <a:ln>
            <a:noFill/>
          </a:ln>
        </p:spPr>
      </p:pic>
      <p:pic>
        <p:nvPicPr>
          <p:cNvPr descr="Google Shape;48;p2" id="170" name="Google Shape;170;p13"/>
          <p:cNvPicPr preferRelativeResize="0"/>
          <p:nvPr/>
        </p:nvPicPr>
        <p:blipFill rotWithShape="1">
          <a:blip r:embed="rId5">
            <a:alphaModFix/>
          </a:blip>
          <a:srcRect b="0" l="0" r="0" t="0"/>
          <a:stretch/>
        </p:blipFill>
        <p:spPr>
          <a:xfrm>
            <a:off x="454948" y="519121"/>
            <a:ext cx="2690589" cy="3182416"/>
          </a:xfrm>
          <a:prstGeom prst="rect">
            <a:avLst/>
          </a:prstGeom>
          <a:noFill/>
          <a:ln>
            <a:noFill/>
          </a:ln>
        </p:spPr>
      </p:pic>
      <p:sp>
        <p:nvSpPr>
          <p:cNvPr id="171" name="Google Shape;171;p13"/>
          <p:cNvSpPr txBox="1"/>
          <p:nvPr>
            <p:ph idx="4294967295" type="subTitle"/>
          </p:nvPr>
        </p:nvSpPr>
        <p:spPr>
          <a:xfrm>
            <a:off x="12404925" y="5074619"/>
            <a:ext cx="9687300" cy="2355900"/>
          </a:xfrm>
          <a:prstGeom prst="rect">
            <a:avLst/>
          </a:prstGeom>
          <a:noFill/>
          <a:ln>
            <a:noFill/>
          </a:ln>
        </p:spPr>
        <p:txBody>
          <a:bodyPr anchorCtr="0" anchor="t" bIns="0" lIns="0" spcFirstLastPara="1" rIns="0" wrap="square" tIns="0">
            <a:normAutofit fontScale="92500" lnSpcReduction="20000"/>
          </a:bodyPr>
          <a:lstStyle/>
          <a:p>
            <a:pPr indent="0" lvl="0" marL="0" marR="0" rtl="0" algn="r">
              <a:lnSpc>
                <a:spcPct val="100000"/>
              </a:lnSpc>
              <a:spcBef>
                <a:spcPts val="0"/>
              </a:spcBef>
              <a:spcAft>
                <a:spcPts val="0"/>
              </a:spcAft>
              <a:buNone/>
            </a:pPr>
            <a:r>
              <a:rPr b="1" lang="en-US" sz="6800">
                <a:solidFill>
                  <a:srgbClr val="E75261"/>
                </a:solidFill>
                <a:latin typeface="Titillium Web"/>
                <a:ea typeface="Titillium Web"/>
                <a:cs typeface="Titillium Web"/>
                <a:sym typeface="Titillium Web"/>
              </a:rPr>
              <a:t>LESSON TWO</a:t>
            </a:r>
            <a:endParaRPr b="1" sz="6800">
              <a:solidFill>
                <a:srgbClr val="E75261"/>
              </a:solidFill>
              <a:latin typeface="Titillium Web"/>
              <a:ea typeface="Titillium Web"/>
              <a:cs typeface="Titillium Web"/>
              <a:sym typeface="Titillium Web"/>
            </a:endParaRPr>
          </a:p>
          <a:p>
            <a:pPr indent="0" lvl="0" marL="0" marR="0" rtl="0" algn="r">
              <a:lnSpc>
                <a:spcPct val="100000"/>
              </a:lnSpc>
              <a:spcBef>
                <a:spcPts val="0"/>
              </a:spcBef>
              <a:spcAft>
                <a:spcPts val="0"/>
              </a:spcAft>
              <a:buNone/>
            </a:pPr>
            <a:r>
              <a:rPr b="1" i="0" lang="en-US" sz="6800" u="none" cap="none" strike="noStrike">
                <a:solidFill>
                  <a:srgbClr val="FFFFFF"/>
                </a:solidFill>
                <a:latin typeface="Titillium Web"/>
                <a:ea typeface="Titillium Web"/>
                <a:cs typeface="Titillium Web"/>
                <a:sym typeface="Titillium Web"/>
              </a:rPr>
              <a:t>Analysis of a Sequence</a:t>
            </a:r>
            <a:endParaRPr b="1" i="0" sz="6800" u="none" cap="none" strike="noStrike">
              <a:solidFill>
                <a:srgbClr val="FFFFFF"/>
              </a:solidFill>
              <a:latin typeface="Titillium Web"/>
              <a:ea typeface="Titillium Web"/>
              <a:cs typeface="Titillium Web"/>
              <a:sym typeface="Titillium Web"/>
            </a:endParaRPr>
          </a:p>
          <a:p>
            <a:pPr indent="0" lvl="0" marL="0" marR="0" rtl="0" algn="r">
              <a:lnSpc>
                <a:spcPct val="100000"/>
              </a:lnSpc>
              <a:spcBef>
                <a:spcPts val="0"/>
              </a:spcBef>
              <a:spcAft>
                <a:spcPts val="0"/>
              </a:spcAft>
              <a:buNone/>
            </a:pPr>
            <a:r>
              <a:rPr b="1" lang="en-US" sz="6800">
                <a:solidFill>
                  <a:srgbClr val="FFFFFF"/>
                </a:solidFill>
                <a:latin typeface="Titillium Web"/>
                <a:ea typeface="Titillium Web"/>
                <a:cs typeface="Titillium Web"/>
                <a:sym typeface="Titillium Web"/>
              </a:rPr>
              <a:t>Timecode - 06.53 - 07.44  </a:t>
            </a:r>
            <a:endParaRPr b="1" sz="6800">
              <a:solidFill>
                <a:srgbClr val="FFFFFF"/>
              </a:solidFill>
              <a:latin typeface="Titillium Web"/>
              <a:ea typeface="Titillium Web"/>
              <a:cs typeface="Titillium Web"/>
              <a:sym typeface="Titillium Web"/>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descr="Google Shape;64;p4" id="176" name="Google Shape;176;p14"/>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177" name="Google Shape;177;p14"/>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178" name="Google Shape;178;p14"/>
          <p:cNvCxnSpPr/>
          <p:nvPr/>
        </p:nvCxnSpPr>
        <p:spPr>
          <a:xfrm>
            <a:off x="4555394" y="12563652"/>
            <a:ext cx="16651200" cy="0"/>
          </a:xfrm>
          <a:prstGeom prst="straightConnector1">
            <a:avLst/>
          </a:prstGeom>
          <a:noFill/>
          <a:ln cap="flat" cmpd="sng" w="50800">
            <a:solidFill>
              <a:srgbClr val="231F20"/>
            </a:solidFill>
            <a:prstDash val="solid"/>
            <a:round/>
            <a:headEnd len="sm" w="sm" type="none"/>
            <a:tailEnd len="sm" w="sm" type="none"/>
          </a:ln>
        </p:spPr>
      </p:cxnSp>
      <p:sp>
        <p:nvSpPr>
          <p:cNvPr id="179" name="Google Shape;179;p14"/>
          <p:cNvSpPr txBox="1"/>
          <p:nvPr/>
        </p:nvSpPr>
        <p:spPr>
          <a:xfrm>
            <a:off x="4637370" y="2917720"/>
            <a:ext cx="18163800" cy="3170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This is the moment when we see, for the first time, Rafa entering a new world. The one in the city centre, where he will come, alone, to pick up his mother. In these first moments, our hero is almost lost in the crowd. The framing doesn’t favour Rafa and we have to concentrate on the image to follow him as he moves among the other passers-by. </a:t>
            </a:r>
            <a:endParaRPr sz="1800"/>
          </a:p>
        </p:txBody>
      </p:sp>
      <p:sp>
        <p:nvSpPr>
          <p:cNvPr id="180" name="Google Shape;180;p14"/>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sp>
        <p:nvSpPr>
          <p:cNvPr id="181" name="Google Shape;181;p14"/>
          <p:cNvSpPr txBox="1"/>
          <p:nvPr>
            <p:ph type="title"/>
          </p:nvPr>
        </p:nvSpPr>
        <p:spPr>
          <a:xfrm>
            <a:off x="8410119" y="1764000"/>
            <a:ext cx="10618194" cy="1376672"/>
          </a:xfrm>
          <a:prstGeom prst="rect">
            <a:avLst/>
          </a:prstGeom>
          <a:noFill/>
          <a:ln>
            <a:noFill/>
          </a:ln>
        </p:spPr>
        <p:txBody>
          <a:bodyPr anchorCtr="0" anchor="t" bIns="0" lIns="0" spcFirstLastPara="1" rIns="0" wrap="square" tIns="0">
            <a:normAutofit/>
          </a:bodyPr>
          <a:lstStyle/>
          <a:p>
            <a:pPr indent="0" lvl="0" marL="0" rtl="0" algn="ctr">
              <a:lnSpc>
                <a:spcPct val="100000"/>
              </a:lnSpc>
              <a:spcBef>
                <a:spcPts val="0"/>
              </a:spcBef>
              <a:spcAft>
                <a:spcPts val="0"/>
              </a:spcAft>
              <a:buClr>
                <a:srgbClr val="0F0F0F"/>
              </a:buClr>
              <a:buSzPts val="6800"/>
              <a:buFont typeface="Titillium Web"/>
              <a:buNone/>
            </a:pPr>
            <a:r>
              <a:rPr b="1" i="0" lang="en-US" sz="6800" u="none" cap="none" strike="noStrike">
                <a:solidFill>
                  <a:srgbClr val="0F0F0F"/>
                </a:solidFill>
                <a:latin typeface="Titillium Web"/>
                <a:ea typeface="Titillium Web"/>
                <a:cs typeface="Titillium Web"/>
                <a:sym typeface="Titillium Web"/>
              </a:rPr>
              <a:t>Enter a New World</a:t>
            </a:r>
            <a:endParaRPr/>
          </a:p>
        </p:txBody>
      </p:sp>
      <p:grpSp>
        <p:nvGrpSpPr>
          <p:cNvPr id="182" name="Google Shape;182;p14"/>
          <p:cNvGrpSpPr/>
          <p:nvPr/>
        </p:nvGrpSpPr>
        <p:grpSpPr>
          <a:xfrm>
            <a:off x="4984250" y="6405324"/>
            <a:ext cx="16096380" cy="5864838"/>
            <a:chOff x="0" y="0"/>
            <a:chExt cx="14378186" cy="5302747"/>
          </a:xfrm>
        </p:grpSpPr>
        <p:pic>
          <p:nvPicPr>
            <p:cNvPr descr="Análise de Plano 1.png" id="183" name="Google Shape;183;p14"/>
            <p:cNvPicPr preferRelativeResize="0"/>
            <p:nvPr/>
          </p:nvPicPr>
          <p:blipFill rotWithShape="1">
            <a:blip r:embed="rId5">
              <a:alphaModFix/>
            </a:blip>
            <a:srcRect b="0" l="0" r="0" t="0"/>
            <a:stretch/>
          </p:blipFill>
          <p:spPr>
            <a:xfrm>
              <a:off x="0" y="5853"/>
              <a:ext cx="7157401" cy="5296894"/>
            </a:xfrm>
            <a:prstGeom prst="rect">
              <a:avLst/>
            </a:prstGeom>
            <a:noFill/>
            <a:ln>
              <a:noFill/>
            </a:ln>
          </p:spPr>
        </p:pic>
        <p:pic>
          <p:nvPicPr>
            <p:cNvPr descr="Análise de Plano 2.png" id="184" name="Google Shape;184;p14"/>
            <p:cNvPicPr preferRelativeResize="0"/>
            <p:nvPr/>
          </p:nvPicPr>
          <p:blipFill rotWithShape="1">
            <a:blip r:embed="rId6">
              <a:alphaModFix/>
            </a:blip>
            <a:srcRect b="0" l="0" r="0" t="0"/>
            <a:stretch/>
          </p:blipFill>
          <p:spPr>
            <a:xfrm>
              <a:off x="7215385" y="0"/>
              <a:ext cx="7162801" cy="5295900"/>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Google Shape;64;p4" id="189" name="Google Shape;189;p15"/>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190" name="Google Shape;190;p15"/>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191" name="Google Shape;191;p15"/>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192" name="Google Shape;192;p15"/>
          <p:cNvSpPr txBox="1"/>
          <p:nvPr/>
        </p:nvSpPr>
        <p:spPr>
          <a:xfrm>
            <a:off x="4637370" y="2606466"/>
            <a:ext cx="18163800" cy="2585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We can hear the hubbub of the city – a busker playing in the street, an occasional whistle, a horn, and the murmur of people speaking. People disperse as the camera pans left and we begin to discern Rafa walking on the street in the direction of the camera. </a:t>
            </a:r>
            <a:endParaRPr sz="1800"/>
          </a:p>
        </p:txBody>
      </p:sp>
      <p:sp>
        <p:nvSpPr>
          <p:cNvPr id="193" name="Google Shape;193;p15"/>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grpSp>
        <p:nvGrpSpPr>
          <p:cNvPr id="194" name="Google Shape;194;p15"/>
          <p:cNvGrpSpPr/>
          <p:nvPr/>
        </p:nvGrpSpPr>
        <p:grpSpPr>
          <a:xfrm>
            <a:off x="6473364" y="6024335"/>
            <a:ext cx="14378188" cy="5302748"/>
            <a:chOff x="0" y="0"/>
            <a:chExt cx="14378186" cy="5302747"/>
          </a:xfrm>
        </p:grpSpPr>
        <p:pic>
          <p:nvPicPr>
            <p:cNvPr descr="Análise de Plano 1.png" id="195" name="Google Shape;195;p15"/>
            <p:cNvPicPr preferRelativeResize="0"/>
            <p:nvPr/>
          </p:nvPicPr>
          <p:blipFill rotWithShape="1">
            <a:blip r:embed="rId5">
              <a:alphaModFix/>
            </a:blip>
            <a:srcRect b="0" l="0" r="0" t="0"/>
            <a:stretch/>
          </p:blipFill>
          <p:spPr>
            <a:xfrm>
              <a:off x="0" y="5853"/>
              <a:ext cx="7157401" cy="5296894"/>
            </a:xfrm>
            <a:prstGeom prst="rect">
              <a:avLst/>
            </a:prstGeom>
            <a:noFill/>
            <a:ln>
              <a:noFill/>
            </a:ln>
          </p:spPr>
        </p:pic>
        <p:pic>
          <p:nvPicPr>
            <p:cNvPr descr="Análise de Plano 2.png" id="196" name="Google Shape;196;p15"/>
            <p:cNvPicPr preferRelativeResize="0"/>
            <p:nvPr/>
          </p:nvPicPr>
          <p:blipFill rotWithShape="1">
            <a:blip r:embed="rId6">
              <a:alphaModFix/>
            </a:blip>
            <a:srcRect b="0" l="0" r="0" t="0"/>
            <a:stretch/>
          </p:blipFill>
          <p:spPr>
            <a:xfrm>
              <a:off x="7215385" y="0"/>
              <a:ext cx="7162801" cy="529590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descr="Google Shape;64;p4" id="201" name="Google Shape;201;p16"/>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202" name="Google Shape;202;p16"/>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203" name="Google Shape;203;p16"/>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204" name="Google Shape;204;p16"/>
          <p:cNvSpPr txBox="1"/>
          <p:nvPr/>
        </p:nvSpPr>
        <p:spPr>
          <a:xfrm>
            <a:off x="4580611" y="2606466"/>
            <a:ext cx="18163800" cy="20010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In this new world, Rafa still doesn't know how to orient himself but he knows that others can help. As the camera continues panning he approaches a street cleaner to ask her if she knows where the police station is.</a:t>
            </a:r>
            <a:endParaRPr sz="1800"/>
          </a:p>
        </p:txBody>
      </p:sp>
      <p:sp>
        <p:nvSpPr>
          <p:cNvPr id="205" name="Google Shape;205;p16"/>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grpSp>
        <p:nvGrpSpPr>
          <p:cNvPr id="206" name="Google Shape;206;p16"/>
          <p:cNvGrpSpPr/>
          <p:nvPr/>
        </p:nvGrpSpPr>
        <p:grpSpPr>
          <a:xfrm>
            <a:off x="6531015" y="6070600"/>
            <a:ext cx="14376402" cy="5295900"/>
            <a:chOff x="0" y="0"/>
            <a:chExt cx="14376400" cy="5295900"/>
          </a:xfrm>
        </p:grpSpPr>
        <p:pic>
          <p:nvPicPr>
            <p:cNvPr descr="Análise de Plano 3.png" id="207" name="Google Shape;207;p16"/>
            <p:cNvPicPr preferRelativeResize="0"/>
            <p:nvPr/>
          </p:nvPicPr>
          <p:blipFill rotWithShape="1">
            <a:blip r:embed="rId5">
              <a:alphaModFix/>
            </a:blip>
            <a:srcRect b="0" l="0" r="0" t="0"/>
            <a:stretch/>
          </p:blipFill>
          <p:spPr>
            <a:xfrm>
              <a:off x="7213600" y="0"/>
              <a:ext cx="7162800" cy="5295900"/>
            </a:xfrm>
            <a:prstGeom prst="rect">
              <a:avLst/>
            </a:prstGeom>
            <a:noFill/>
            <a:ln>
              <a:noFill/>
            </a:ln>
          </p:spPr>
        </p:pic>
        <p:pic>
          <p:nvPicPr>
            <p:cNvPr descr="Screenshot 2021-02-26 at 15.00.48.png" id="208" name="Google Shape;208;p16"/>
            <p:cNvPicPr preferRelativeResize="0"/>
            <p:nvPr/>
          </p:nvPicPr>
          <p:blipFill rotWithShape="1">
            <a:blip r:embed="rId6">
              <a:alphaModFix/>
            </a:blip>
            <a:srcRect b="0" l="0" r="0" t="0"/>
            <a:stretch/>
          </p:blipFill>
          <p:spPr>
            <a:xfrm>
              <a:off x="0" y="0"/>
              <a:ext cx="7162800" cy="5295900"/>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descr="Google Shape;64;p4" id="213" name="Google Shape;213;p17"/>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214" name="Google Shape;214;p17"/>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215" name="Google Shape;215;p17"/>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216" name="Google Shape;216;p17"/>
          <p:cNvSpPr txBox="1"/>
          <p:nvPr/>
        </p:nvSpPr>
        <p:spPr>
          <a:xfrm>
            <a:off x="4580611" y="2606466"/>
            <a:ext cx="18163800" cy="2585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After giving him the necessary instructions, she asks him if he is lost. He tells her he is not and continues walking. The camera pans furthers to the left until now, instead of walking towards us we are now watching him from behind, his back to us as he walks towards a town square. </a:t>
            </a:r>
            <a:endParaRPr sz="1800"/>
          </a:p>
        </p:txBody>
      </p:sp>
      <p:sp>
        <p:nvSpPr>
          <p:cNvPr id="217" name="Google Shape;217;p17"/>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grpSp>
        <p:nvGrpSpPr>
          <p:cNvPr id="218" name="Google Shape;218;p17"/>
          <p:cNvGrpSpPr/>
          <p:nvPr/>
        </p:nvGrpSpPr>
        <p:grpSpPr>
          <a:xfrm>
            <a:off x="6527800" y="6070600"/>
            <a:ext cx="14531918" cy="5295900"/>
            <a:chOff x="0" y="0"/>
            <a:chExt cx="14531917" cy="5295900"/>
          </a:xfrm>
        </p:grpSpPr>
        <p:pic>
          <p:nvPicPr>
            <p:cNvPr descr="Screenshot 2021-02-26 at 15.11.01.png" id="219" name="Google Shape;219;p17"/>
            <p:cNvPicPr preferRelativeResize="0"/>
            <p:nvPr/>
          </p:nvPicPr>
          <p:blipFill rotWithShape="1">
            <a:blip r:embed="rId5">
              <a:alphaModFix/>
            </a:blip>
            <a:srcRect b="0" l="0" r="0" t="0"/>
            <a:stretch/>
          </p:blipFill>
          <p:spPr>
            <a:xfrm>
              <a:off x="7369116" y="0"/>
              <a:ext cx="7162801" cy="5295900"/>
            </a:xfrm>
            <a:prstGeom prst="rect">
              <a:avLst/>
            </a:prstGeom>
            <a:noFill/>
            <a:ln>
              <a:noFill/>
            </a:ln>
          </p:spPr>
        </p:pic>
        <p:pic>
          <p:nvPicPr>
            <p:cNvPr descr="Screenshot 2021-02-26 at 15.10.33.png" id="220" name="Google Shape;220;p17"/>
            <p:cNvPicPr preferRelativeResize="0"/>
            <p:nvPr/>
          </p:nvPicPr>
          <p:blipFill rotWithShape="1">
            <a:blip r:embed="rId6">
              <a:alphaModFix/>
            </a:blip>
            <a:srcRect b="0" l="0" r="0" t="0"/>
            <a:stretch/>
          </p:blipFill>
          <p:spPr>
            <a:xfrm>
              <a:off x="0" y="0"/>
              <a:ext cx="7289800" cy="529590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descr="Google Shape;64;p4" id="225" name="Google Shape;225;p18"/>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226" name="Google Shape;226;p18"/>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227" name="Google Shape;227;p18"/>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228" name="Google Shape;228;p18"/>
          <p:cNvSpPr txBox="1"/>
          <p:nvPr/>
        </p:nvSpPr>
        <p:spPr>
          <a:xfrm>
            <a:off x="4637370" y="2917720"/>
            <a:ext cx="18163800" cy="2585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As Rafa approaches the town square a bearded man approaches him and, placing his arm around Rafa, asks him is he needs anything.  Rafa shakes the man off and, without answering him, continues on his way. By the end of this shot Rafa is fleeing not just the unknown but is also moving away from the camera. </a:t>
            </a:r>
            <a:endParaRPr sz="1800"/>
          </a:p>
        </p:txBody>
      </p:sp>
      <p:sp>
        <p:nvSpPr>
          <p:cNvPr id="229" name="Google Shape;229;p18"/>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sp>
        <p:nvSpPr>
          <p:cNvPr id="230" name="Google Shape;230;p18"/>
          <p:cNvSpPr txBox="1"/>
          <p:nvPr>
            <p:ph type="title"/>
          </p:nvPr>
        </p:nvSpPr>
        <p:spPr>
          <a:xfrm>
            <a:off x="8410119" y="1764000"/>
            <a:ext cx="10618194" cy="1376672"/>
          </a:xfrm>
          <a:prstGeom prst="rect">
            <a:avLst/>
          </a:prstGeom>
          <a:noFill/>
          <a:ln>
            <a:noFill/>
          </a:ln>
        </p:spPr>
        <p:txBody>
          <a:bodyPr anchorCtr="0" anchor="t" bIns="0" lIns="0" spcFirstLastPara="1" rIns="0" wrap="square" tIns="0">
            <a:normAutofit/>
          </a:bodyPr>
          <a:lstStyle/>
          <a:p>
            <a:pPr indent="0" lvl="0" marL="0" rtl="0" algn="ctr">
              <a:lnSpc>
                <a:spcPct val="100000"/>
              </a:lnSpc>
              <a:spcBef>
                <a:spcPts val="0"/>
              </a:spcBef>
              <a:spcAft>
                <a:spcPts val="0"/>
              </a:spcAft>
              <a:buClr>
                <a:srgbClr val="0F0F0F"/>
              </a:buClr>
              <a:buSzPts val="6800"/>
              <a:buFont typeface="Titillium Web"/>
              <a:buNone/>
            </a:pPr>
            <a:r>
              <a:rPr b="1" i="0" lang="en-US" sz="6800" u="none" cap="none" strike="noStrike">
                <a:solidFill>
                  <a:srgbClr val="0F0F0F"/>
                </a:solidFill>
                <a:latin typeface="Titillium Web"/>
                <a:ea typeface="Titillium Web"/>
                <a:cs typeface="Titillium Web"/>
                <a:sym typeface="Titillium Web"/>
              </a:rPr>
              <a:t>The City also Hides Danger</a:t>
            </a:r>
            <a:endParaRPr/>
          </a:p>
        </p:txBody>
      </p:sp>
      <p:pic>
        <p:nvPicPr>
          <p:cNvPr descr="Análise de Plano 4.png" id="231" name="Google Shape;231;p18"/>
          <p:cNvPicPr preferRelativeResize="0"/>
          <p:nvPr/>
        </p:nvPicPr>
        <p:blipFill rotWithShape="1">
          <a:blip r:embed="rId5">
            <a:alphaModFix/>
          </a:blip>
          <a:srcRect b="0" l="0" r="0" t="0"/>
          <a:stretch/>
        </p:blipFill>
        <p:spPr>
          <a:xfrm>
            <a:off x="6515100" y="6070600"/>
            <a:ext cx="7162800" cy="5295900"/>
          </a:xfrm>
          <a:prstGeom prst="rect">
            <a:avLst/>
          </a:prstGeom>
          <a:noFill/>
          <a:ln>
            <a:noFill/>
          </a:ln>
        </p:spPr>
      </p:pic>
      <p:pic>
        <p:nvPicPr>
          <p:cNvPr descr="Análise de Plano 5.png" id="232" name="Google Shape;232;p18"/>
          <p:cNvPicPr preferRelativeResize="0"/>
          <p:nvPr/>
        </p:nvPicPr>
        <p:blipFill rotWithShape="1">
          <a:blip r:embed="rId6">
            <a:alphaModFix/>
          </a:blip>
          <a:srcRect b="0" l="0" r="0" t="0"/>
          <a:stretch/>
        </p:blipFill>
        <p:spPr>
          <a:xfrm>
            <a:off x="13750627" y="6070600"/>
            <a:ext cx="7162801" cy="5295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pic>
        <p:nvPicPr>
          <p:cNvPr descr="Picture 4" id="44" name="Google Shape;44;p2"/>
          <p:cNvPicPr preferRelativeResize="0"/>
          <p:nvPr/>
        </p:nvPicPr>
        <p:blipFill rotWithShape="1">
          <a:blip r:embed="rId3">
            <a:alphaModFix/>
          </a:blip>
          <a:srcRect b="0" l="27791" r="0" t="0"/>
          <a:stretch/>
        </p:blipFill>
        <p:spPr>
          <a:xfrm>
            <a:off x="2249" y="0"/>
            <a:ext cx="13384312" cy="13756928"/>
          </a:xfrm>
          <a:prstGeom prst="rect">
            <a:avLst/>
          </a:prstGeom>
          <a:noFill/>
          <a:ln>
            <a:noFill/>
          </a:ln>
        </p:spPr>
      </p:pic>
      <p:pic>
        <p:nvPicPr>
          <p:cNvPr descr="Picture 2" id="45" name="Google Shape;45;p2"/>
          <p:cNvPicPr preferRelativeResize="0"/>
          <p:nvPr/>
        </p:nvPicPr>
        <p:blipFill rotWithShape="1">
          <a:blip r:embed="rId4">
            <a:alphaModFix/>
          </a:blip>
          <a:srcRect b="0" l="0" r="1768" t="1768"/>
          <a:stretch/>
        </p:blipFill>
        <p:spPr>
          <a:xfrm>
            <a:off x="-5791200" y="0"/>
            <a:ext cx="24384002" cy="13716000"/>
          </a:xfrm>
          <a:prstGeom prst="rect">
            <a:avLst/>
          </a:prstGeom>
          <a:noFill/>
          <a:ln>
            <a:noFill/>
          </a:ln>
        </p:spPr>
      </p:pic>
      <p:sp>
        <p:nvSpPr>
          <p:cNvPr id="46" name="Google Shape;46;p2"/>
          <p:cNvSpPr/>
          <p:nvPr/>
        </p:nvSpPr>
        <p:spPr>
          <a:xfrm rot="-2172415">
            <a:off x="15768474" y="-3046105"/>
            <a:ext cx="19788469" cy="19873514"/>
          </a:xfrm>
          <a:custGeom>
            <a:rect b="b" l="l" r="r" t="t"/>
            <a:pathLst>
              <a:path extrusionOk="0" h="21600" w="21600">
                <a:moveTo>
                  <a:pt x="8744" y="0"/>
                </a:moveTo>
                <a:lnTo>
                  <a:pt x="21600" y="9365"/>
                </a:lnTo>
                <a:lnTo>
                  <a:pt x="12945" y="21600"/>
                </a:lnTo>
                <a:lnTo>
                  <a:pt x="0" y="12206"/>
                </a:lnTo>
                <a:lnTo>
                  <a:pt x="3180" y="3358"/>
                </a:lnTo>
                <a:lnTo>
                  <a:pt x="8744" y="0"/>
                </a:lnTo>
                <a:close/>
              </a:path>
            </a:pathLst>
          </a:custGeom>
          <a:solidFill>
            <a:srgbClr val="ACC7C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pic>
        <p:nvPicPr>
          <p:cNvPr descr="Google Shape;47;p2" id="47" name="Google Shape;47;p2"/>
          <p:cNvPicPr preferRelativeResize="0"/>
          <p:nvPr/>
        </p:nvPicPr>
        <p:blipFill rotWithShape="1">
          <a:blip r:embed="rId5">
            <a:alphaModFix/>
          </a:blip>
          <a:srcRect b="0" l="0" r="0" t="0"/>
          <a:stretch/>
        </p:blipFill>
        <p:spPr>
          <a:xfrm>
            <a:off x="22231752" y="11516058"/>
            <a:ext cx="1767199" cy="1767200"/>
          </a:xfrm>
          <a:prstGeom prst="rect">
            <a:avLst/>
          </a:prstGeom>
          <a:noFill/>
          <a:ln>
            <a:noFill/>
          </a:ln>
        </p:spPr>
      </p:pic>
      <p:pic>
        <p:nvPicPr>
          <p:cNvPr descr="Google Shape;48;p2" id="48" name="Google Shape;48;p2"/>
          <p:cNvPicPr preferRelativeResize="0"/>
          <p:nvPr/>
        </p:nvPicPr>
        <p:blipFill rotWithShape="1">
          <a:blip r:embed="rId6">
            <a:alphaModFix/>
          </a:blip>
          <a:srcRect b="0" l="0" r="0" t="0"/>
          <a:stretch/>
        </p:blipFill>
        <p:spPr>
          <a:xfrm>
            <a:off x="454948" y="519121"/>
            <a:ext cx="2690589" cy="3182416"/>
          </a:xfrm>
          <a:prstGeom prst="rect">
            <a:avLst/>
          </a:prstGeom>
          <a:noFill/>
          <a:ln>
            <a:noFill/>
          </a:ln>
        </p:spPr>
      </p:pic>
      <p:sp>
        <p:nvSpPr>
          <p:cNvPr id="49" name="Google Shape;49;p2"/>
          <p:cNvSpPr txBox="1"/>
          <p:nvPr>
            <p:ph idx="4294967295" type="subTitle"/>
          </p:nvPr>
        </p:nvSpPr>
        <p:spPr>
          <a:xfrm>
            <a:off x="12404925" y="6036675"/>
            <a:ext cx="11402400" cy="31824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None/>
            </a:pPr>
            <a:r>
              <a:rPr b="1" lang="en-US" sz="6800">
                <a:solidFill>
                  <a:srgbClr val="E75261"/>
                </a:solidFill>
                <a:latin typeface="Titillium Web"/>
                <a:ea typeface="Titillium Web"/>
                <a:cs typeface="Titillium Web"/>
                <a:sym typeface="Titillium Web"/>
              </a:rPr>
              <a:t>LESSON ONE</a:t>
            </a:r>
            <a:br>
              <a:rPr b="1" lang="en-US" sz="6800">
                <a:solidFill>
                  <a:srgbClr val="FFFFFF"/>
                </a:solidFill>
                <a:latin typeface="Titillium Web"/>
                <a:ea typeface="Titillium Web"/>
                <a:cs typeface="Titillium Web"/>
                <a:sym typeface="Titillium Web"/>
              </a:rPr>
            </a:br>
            <a:r>
              <a:rPr b="1" i="0" lang="en-US" sz="6800" u="none" cap="none" strike="noStrike">
                <a:solidFill>
                  <a:srgbClr val="FFFFFF"/>
                </a:solidFill>
                <a:latin typeface="Titillium Web"/>
                <a:ea typeface="Titillium Web"/>
                <a:cs typeface="Titillium Web"/>
                <a:sym typeface="Titillium Web"/>
              </a:rPr>
              <a:t>Frame Analysis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descr="Google Shape;93;p7" id="237" name="Google Shape;237;p19"/>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238" name="Google Shape;238;p19"/>
          <p:cNvCxnSpPr/>
          <p:nvPr/>
        </p:nvCxnSpPr>
        <p:spPr>
          <a:xfrm>
            <a:off x="5336837" y="1316515"/>
            <a:ext cx="16651244" cy="18"/>
          </a:xfrm>
          <a:prstGeom prst="straightConnector1">
            <a:avLst/>
          </a:prstGeom>
          <a:noFill/>
          <a:ln cap="flat" cmpd="sng" w="101600">
            <a:solidFill>
              <a:srgbClr val="231F20"/>
            </a:solidFill>
            <a:prstDash val="solid"/>
            <a:round/>
            <a:headEnd len="sm" w="sm" type="none"/>
            <a:tailEnd len="sm" w="sm" type="none"/>
          </a:ln>
        </p:spPr>
      </p:cxnSp>
      <p:cxnSp>
        <p:nvCxnSpPr>
          <p:cNvPr id="239" name="Google Shape;239;p19"/>
          <p:cNvCxnSpPr/>
          <p:nvPr/>
        </p:nvCxnSpPr>
        <p:spPr>
          <a:xfrm>
            <a:off x="5393594" y="11573693"/>
            <a:ext cx="16651244" cy="28"/>
          </a:xfrm>
          <a:prstGeom prst="straightConnector1">
            <a:avLst/>
          </a:prstGeom>
          <a:noFill/>
          <a:ln cap="flat" cmpd="sng" w="50800">
            <a:solidFill>
              <a:srgbClr val="231F20"/>
            </a:solidFill>
            <a:prstDash val="solid"/>
            <a:round/>
            <a:headEnd len="sm" w="sm" type="none"/>
            <a:tailEnd len="sm" w="sm" type="none"/>
          </a:ln>
        </p:spPr>
      </p:cxnSp>
      <p:sp>
        <p:nvSpPr>
          <p:cNvPr id="240" name="Google Shape;240;p19"/>
          <p:cNvSpPr txBox="1"/>
          <p:nvPr/>
        </p:nvSpPr>
        <p:spPr>
          <a:xfrm>
            <a:off x="4128342" y="2606466"/>
            <a:ext cx="19068300" cy="2585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When sitting in the square Rafa has an exchange with a young man who shares his water with him and makes polite conversation. It is unclear whether the man is benign or has sinister motives. When he wanders off Rafa slides his hand into one the bags resting against the wall.</a:t>
            </a:r>
            <a:endParaRPr sz="1800"/>
          </a:p>
        </p:txBody>
      </p:sp>
      <p:sp>
        <p:nvSpPr>
          <p:cNvPr id="241" name="Google Shape;241;p19"/>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pic>
        <p:nvPicPr>
          <p:cNvPr descr="Screenshot 2021-02-26 at 11.56.22.png" id="242" name="Google Shape;242;p19"/>
          <p:cNvPicPr preferRelativeResize="0"/>
          <p:nvPr/>
        </p:nvPicPr>
        <p:blipFill rotWithShape="1">
          <a:blip r:embed="rId5">
            <a:alphaModFix/>
          </a:blip>
          <a:srcRect b="0" l="0" r="0" t="0"/>
          <a:stretch/>
        </p:blipFill>
        <p:spPr>
          <a:xfrm>
            <a:off x="6518315" y="6070600"/>
            <a:ext cx="7165062" cy="5295900"/>
          </a:xfrm>
          <a:prstGeom prst="rect">
            <a:avLst/>
          </a:prstGeom>
          <a:noFill/>
          <a:ln>
            <a:noFill/>
          </a:ln>
        </p:spPr>
      </p:pic>
      <p:pic>
        <p:nvPicPr>
          <p:cNvPr descr="Screenshot 2021-02-26 at 11.59.43.png" id="243" name="Google Shape;243;p19"/>
          <p:cNvPicPr preferRelativeResize="0"/>
          <p:nvPr/>
        </p:nvPicPr>
        <p:blipFill rotWithShape="1">
          <a:blip r:embed="rId6">
            <a:alphaModFix/>
          </a:blip>
          <a:srcRect b="0" l="0" r="0" t="0"/>
          <a:stretch/>
        </p:blipFill>
        <p:spPr>
          <a:xfrm>
            <a:off x="13770942" y="6070600"/>
            <a:ext cx="7149175" cy="5295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descr="Google Shape;93;p7" id="248" name="Google Shape;248;p20"/>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249" name="Google Shape;249;p20"/>
          <p:cNvCxnSpPr/>
          <p:nvPr/>
        </p:nvCxnSpPr>
        <p:spPr>
          <a:xfrm>
            <a:off x="5336837" y="1316517"/>
            <a:ext cx="16651244" cy="15"/>
          </a:xfrm>
          <a:prstGeom prst="straightConnector1">
            <a:avLst/>
          </a:prstGeom>
          <a:noFill/>
          <a:ln cap="flat" cmpd="sng" w="101600">
            <a:solidFill>
              <a:srgbClr val="231F20"/>
            </a:solidFill>
            <a:prstDash val="solid"/>
            <a:round/>
            <a:headEnd len="sm" w="sm" type="none"/>
            <a:tailEnd len="sm" w="sm" type="none"/>
          </a:ln>
        </p:spPr>
      </p:cxnSp>
      <p:cxnSp>
        <p:nvCxnSpPr>
          <p:cNvPr id="250" name="Google Shape;250;p20"/>
          <p:cNvCxnSpPr/>
          <p:nvPr/>
        </p:nvCxnSpPr>
        <p:spPr>
          <a:xfrm>
            <a:off x="5393594" y="11573695"/>
            <a:ext cx="16651244" cy="24"/>
          </a:xfrm>
          <a:prstGeom prst="straightConnector1">
            <a:avLst/>
          </a:prstGeom>
          <a:noFill/>
          <a:ln cap="flat" cmpd="sng" w="50800">
            <a:solidFill>
              <a:srgbClr val="231F20"/>
            </a:solidFill>
            <a:prstDash val="solid"/>
            <a:round/>
            <a:headEnd len="sm" w="sm" type="none"/>
            <a:tailEnd len="sm" w="sm" type="none"/>
          </a:ln>
        </p:spPr>
      </p:cxnSp>
      <p:sp>
        <p:nvSpPr>
          <p:cNvPr id="251" name="Google Shape;251;p20"/>
          <p:cNvSpPr txBox="1"/>
          <p:nvPr/>
        </p:nvSpPr>
        <p:spPr>
          <a:xfrm>
            <a:off x="4185099" y="1615865"/>
            <a:ext cx="19068300" cy="34479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Salaviza does not explicitly mention drug dealing at this point but already it’s already implied. The shot of Rafa stealing from the bag is framed in a wide shot – at this stage it’s impossible to say what he’s actually stolen. </a:t>
            </a:r>
            <a:endParaRPr sz="1800"/>
          </a:p>
          <a:p>
            <a:pPr indent="0" lvl="0" marL="0" marR="0" rtl="0" algn="just">
              <a:lnSpc>
                <a:spcPct val="100000"/>
              </a:lnSpc>
              <a:spcBef>
                <a:spcPts val="0"/>
              </a:spcBef>
              <a:spcAft>
                <a:spcPts val="0"/>
              </a:spcAft>
              <a:buClr>
                <a:srgbClr val="000000"/>
              </a:buClr>
              <a:buSzPts val="1400"/>
              <a:buFont typeface="Titillium Web"/>
              <a:buNone/>
            </a:pPr>
            <a:r>
              <a:t/>
            </a:r>
            <a:endParaRPr b="0" i="0" sz="18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Later, however, he’s recognised by some skaters who accuse him of tampering with their bags and retrieve a small packet from him. </a:t>
            </a:r>
            <a:endParaRPr sz="1800"/>
          </a:p>
        </p:txBody>
      </p:sp>
      <p:sp>
        <p:nvSpPr>
          <p:cNvPr id="252" name="Google Shape;252;p20"/>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grpSp>
        <p:nvGrpSpPr>
          <p:cNvPr id="253" name="Google Shape;253;p20"/>
          <p:cNvGrpSpPr/>
          <p:nvPr/>
        </p:nvGrpSpPr>
        <p:grpSpPr>
          <a:xfrm>
            <a:off x="6518315" y="6070600"/>
            <a:ext cx="14401803" cy="5295900"/>
            <a:chOff x="0" y="0"/>
            <a:chExt cx="14401801" cy="5295900"/>
          </a:xfrm>
        </p:grpSpPr>
        <p:pic>
          <p:nvPicPr>
            <p:cNvPr descr="Screenshot 2021-02-26 at 11.56.22.png" id="254" name="Google Shape;254;p20"/>
            <p:cNvPicPr preferRelativeResize="0"/>
            <p:nvPr/>
          </p:nvPicPr>
          <p:blipFill rotWithShape="1">
            <a:blip r:embed="rId5">
              <a:alphaModFix/>
            </a:blip>
            <a:srcRect b="0" l="0" r="0" t="0"/>
            <a:stretch/>
          </p:blipFill>
          <p:spPr>
            <a:xfrm>
              <a:off x="0" y="0"/>
              <a:ext cx="7165062" cy="5295900"/>
            </a:xfrm>
            <a:prstGeom prst="rect">
              <a:avLst/>
            </a:prstGeom>
            <a:noFill/>
            <a:ln>
              <a:noFill/>
            </a:ln>
          </p:spPr>
        </p:pic>
        <p:pic>
          <p:nvPicPr>
            <p:cNvPr descr="Screenshot 2021-02-26 at 11.59.43.png" id="255" name="Google Shape;255;p20"/>
            <p:cNvPicPr preferRelativeResize="0"/>
            <p:nvPr/>
          </p:nvPicPr>
          <p:blipFill rotWithShape="1">
            <a:blip r:embed="rId6">
              <a:alphaModFix/>
            </a:blip>
            <a:srcRect b="0" l="0" r="0" t="0"/>
            <a:stretch/>
          </p:blipFill>
          <p:spPr>
            <a:xfrm>
              <a:off x="7252627" y="0"/>
              <a:ext cx="7149174" cy="5295900"/>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descr="Google Shape;93;p7" id="260" name="Google Shape;260;p21"/>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261" name="Google Shape;261;p21"/>
          <p:cNvCxnSpPr/>
          <p:nvPr/>
        </p:nvCxnSpPr>
        <p:spPr>
          <a:xfrm>
            <a:off x="5336837" y="1316515"/>
            <a:ext cx="16651244" cy="18"/>
          </a:xfrm>
          <a:prstGeom prst="straightConnector1">
            <a:avLst/>
          </a:prstGeom>
          <a:noFill/>
          <a:ln cap="flat" cmpd="sng" w="101600">
            <a:solidFill>
              <a:srgbClr val="231F20"/>
            </a:solidFill>
            <a:prstDash val="solid"/>
            <a:round/>
            <a:headEnd len="sm" w="sm" type="none"/>
            <a:tailEnd len="sm" w="sm" type="none"/>
          </a:ln>
        </p:spPr>
      </p:cxnSp>
      <p:cxnSp>
        <p:nvCxnSpPr>
          <p:cNvPr id="262" name="Google Shape;262;p21"/>
          <p:cNvCxnSpPr/>
          <p:nvPr/>
        </p:nvCxnSpPr>
        <p:spPr>
          <a:xfrm>
            <a:off x="5393594" y="11573693"/>
            <a:ext cx="16651244" cy="28"/>
          </a:xfrm>
          <a:prstGeom prst="straightConnector1">
            <a:avLst/>
          </a:prstGeom>
          <a:noFill/>
          <a:ln cap="flat" cmpd="sng" w="50800">
            <a:solidFill>
              <a:srgbClr val="231F20"/>
            </a:solidFill>
            <a:prstDash val="solid"/>
            <a:round/>
            <a:headEnd len="sm" w="sm" type="none"/>
            <a:tailEnd len="sm" w="sm" type="none"/>
          </a:ln>
        </p:spPr>
      </p:cxnSp>
      <p:sp>
        <p:nvSpPr>
          <p:cNvPr id="263" name="Google Shape;263;p21"/>
          <p:cNvSpPr txBox="1"/>
          <p:nvPr/>
        </p:nvSpPr>
        <p:spPr>
          <a:xfrm>
            <a:off x="4185099" y="2276266"/>
            <a:ext cx="19068300" cy="2585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This idea of escape is important in </a:t>
            </a:r>
            <a:r>
              <a:rPr b="1" i="1" lang="en-US" sz="3800" u="none" cap="none" strike="noStrike">
                <a:solidFill>
                  <a:srgbClr val="000000"/>
                </a:solidFill>
                <a:latin typeface="Titillium Web"/>
                <a:ea typeface="Titillium Web"/>
                <a:cs typeface="Titillium Web"/>
                <a:sym typeface="Titillium Web"/>
              </a:rPr>
              <a:t>Rafa</a:t>
            </a:r>
            <a:r>
              <a:rPr b="1" i="0" lang="en-US" sz="3800" u="none" cap="none" strike="noStrike">
                <a:solidFill>
                  <a:srgbClr val="000000"/>
                </a:solidFill>
                <a:latin typeface="Titillium Web"/>
                <a:ea typeface="Titillium Web"/>
                <a:cs typeface="Titillium Web"/>
                <a:sym typeface="Titillium Web"/>
              </a:rPr>
              <a:t>, since part of his character arc will involve learning to leave the spaces that confine or threaten him: he will leave his house, without telling his sister; ask to go to the bathroom to escape the police station; and, without seeing how, Rafa escapes from the group of skaters he stole money from.</a:t>
            </a:r>
            <a:endParaRPr sz="1800"/>
          </a:p>
        </p:txBody>
      </p:sp>
      <p:sp>
        <p:nvSpPr>
          <p:cNvPr id="264" name="Google Shape;264;p21"/>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grpSp>
        <p:nvGrpSpPr>
          <p:cNvPr id="265" name="Google Shape;265;p21"/>
          <p:cNvGrpSpPr/>
          <p:nvPr/>
        </p:nvGrpSpPr>
        <p:grpSpPr>
          <a:xfrm>
            <a:off x="6515100" y="6070600"/>
            <a:ext cx="14385827" cy="5295900"/>
            <a:chOff x="0" y="0"/>
            <a:chExt cx="14385827" cy="5295900"/>
          </a:xfrm>
        </p:grpSpPr>
        <p:pic>
          <p:nvPicPr>
            <p:cNvPr descr="Screenshot 2021-02-26 at 14.06.20.png" id="266" name="Google Shape;266;p21"/>
            <p:cNvPicPr preferRelativeResize="0"/>
            <p:nvPr/>
          </p:nvPicPr>
          <p:blipFill rotWithShape="1">
            <a:blip r:embed="rId5">
              <a:alphaModFix/>
            </a:blip>
            <a:srcRect b="0" l="0" r="0" t="0"/>
            <a:stretch/>
          </p:blipFill>
          <p:spPr>
            <a:xfrm>
              <a:off x="0" y="0"/>
              <a:ext cx="7162800" cy="5295900"/>
            </a:xfrm>
            <a:prstGeom prst="rect">
              <a:avLst/>
            </a:prstGeom>
            <a:noFill/>
            <a:ln>
              <a:noFill/>
            </a:ln>
          </p:spPr>
        </p:pic>
        <p:pic>
          <p:nvPicPr>
            <p:cNvPr descr="Screenshot 2021-02-26 at 15.05.05.png" id="267" name="Google Shape;267;p21"/>
            <p:cNvPicPr preferRelativeResize="0"/>
            <p:nvPr/>
          </p:nvPicPr>
          <p:blipFill rotWithShape="1">
            <a:blip r:embed="rId6">
              <a:alphaModFix/>
            </a:blip>
            <a:srcRect b="0" l="0" r="0" t="0"/>
            <a:stretch/>
          </p:blipFill>
          <p:spPr>
            <a:xfrm>
              <a:off x="7223026" y="0"/>
              <a:ext cx="7162801" cy="5295900"/>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Google Shape;64;p4" id="272" name="Google Shape;272;p22"/>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273" name="Google Shape;273;p22"/>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274" name="Google Shape;274;p22"/>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275" name="Google Shape;275;p22"/>
          <p:cNvSpPr txBox="1"/>
          <p:nvPr/>
        </p:nvSpPr>
        <p:spPr>
          <a:xfrm>
            <a:off x="4637370" y="4198187"/>
            <a:ext cx="18163800" cy="2585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In a single sequence, Salaviza shows us the essentials of young Rafa's growth. This implies moving in a microcosm of different people, and knowing how to distinguish allies (in this case, the lady who gives you directions), from enemies (the man who approaches you).</a:t>
            </a:r>
            <a:endParaRPr sz="1800"/>
          </a:p>
        </p:txBody>
      </p:sp>
      <p:sp>
        <p:nvSpPr>
          <p:cNvPr id="276" name="Google Shape;276;p22"/>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sp>
        <p:nvSpPr>
          <p:cNvPr id="277" name="Google Shape;277;p22"/>
          <p:cNvSpPr txBox="1"/>
          <p:nvPr>
            <p:ph type="title"/>
          </p:nvPr>
        </p:nvSpPr>
        <p:spPr>
          <a:xfrm>
            <a:off x="6082050" y="1764000"/>
            <a:ext cx="15274331" cy="1273890"/>
          </a:xfrm>
          <a:prstGeom prst="rect">
            <a:avLst/>
          </a:prstGeom>
          <a:noFill/>
          <a:ln>
            <a:noFill/>
          </a:ln>
        </p:spPr>
        <p:txBody>
          <a:bodyPr anchorCtr="0" anchor="t" bIns="0" lIns="0" spcFirstLastPara="1" rIns="0" wrap="square" tIns="0">
            <a:normAutofit/>
          </a:bodyPr>
          <a:lstStyle/>
          <a:p>
            <a:pPr indent="0" lvl="0" marL="0" rtl="0" algn="ctr">
              <a:lnSpc>
                <a:spcPct val="100000"/>
              </a:lnSpc>
              <a:spcBef>
                <a:spcPts val="0"/>
              </a:spcBef>
              <a:spcAft>
                <a:spcPts val="0"/>
              </a:spcAft>
              <a:buClr>
                <a:srgbClr val="0F0F0F"/>
              </a:buClr>
              <a:buSzPts val="6528"/>
              <a:buFont typeface="Titillium Web"/>
              <a:buNone/>
            </a:pPr>
            <a:r>
              <a:rPr b="1" i="0" lang="en-US" sz="6528" u="none" cap="none" strike="noStrike">
                <a:solidFill>
                  <a:srgbClr val="0F0F0F"/>
                </a:solidFill>
                <a:latin typeface="Titillium Web"/>
                <a:ea typeface="Titillium Web"/>
                <a:cs typeface="Titillium Web"/>
                <a:sym typeface="Titillium Web"/>
              </a:rPr>
              <a:t>Character Growth, Character Movement</a:t>
            </a:r>
            <a:endParaRPr/>
          </a:p>
        </p:txBody>
      </p:sp>
      <p:grpSp>
        <p:nvGrpSpPr>
          <p:cNvPr id="278" name="Google Shape;278;p22"/>
          <p:cNvGrpSpPr/>
          <p:nvPr/>
        </p:nvGrpSpPr>
        <p:grpSpPr>
          <a:xfrm>
            <a:off x="5458983" y="8396044"/>
            <a:ext cx="16406951" cy="3011691"/>
            <a:chOff x="0" y="0"/>
            <a:chExt cx="16406949" cy="3011690"/>
          </a:xfrm>
        </p:grpSpPr>
        <p:grpSp>
          <p:nvGrpSpPr>
            <p:cNvPr id="279" name="Google Shape;279;p22"/>
            <p:cNvGrpSpPr/>
            <p:nvPr/>
          </p:nvGrpSpPr>
          <p:grpSpPr>
            <a:xfrm>
              <a:off x="0" y="0"/>
              <a:ext cx="8189542" cy="3011690"/>
              <a:chOff x="0" y="0"/>
              <a:chExt cx="8189541" cy="3011689"/>
            </a:xfrm>
          </p:grpSpPr>
          <p:pic>
            <p:nvPicPr>
              <p:cNvPr descr="Análise de Plano 1.png" id="280" name="Google Shape;280;p22"/>
              <p:cNvPicPr preferRelativeResize="0"/>
              <p:nvPr/>
            </p:nvPicPr>
            <p:blipFill rotWithShape="1">
              <a:blip r:embed="rId5">
                <a:alphaModFix/>
              </a:blip>
              <a:srcRect b="0" l="0" r="0" t="0"/>
              <a:stretch/>
            </p:blipFill>
            <p:spPr>
              <a:xfrm>
                <a:off x="0" y="0"/>
                <a:ext cx="4069530" cy="3011689"/>
              </a:xfrm>
              <a:prstGeom prst="rect">
                <a:avLst/>
              </a:prstGeom>
              <a:noFill/>
              <a:ln>
                <a:noFill/>
              </a:ln>
            </p:spPr>
          </p:pic>
          <p:pic>
            <p:nvPicPr>
              <p:cNvPr descr="Análise de Plano 2.png" id="281" name="Google Shape;281;p22"/>
              <p:cNvPicPr preferRelativeResize="0"/>
              <p:nvPr/>
            </p:nvPicPr>
            <p:blipFill rotWithShape="1">
              <a:blip r:embed="rId6">
                <a:alphaModFix/>
              </a:blip>
              <a:srcRect b="0" l="0" r="0" t="0"/>
              <a:stretch/>
            </p:blipFill>
            <p:spPr>
              <a:xfrm>
                <a:off x="4116940" y="282"/>
                <a:ext cx="4072601" cy="3011125"/>
              </a:xfrm>
              <a:prstGeom prst="rect">
                <a:avLst/>
              </a:prstGeom>
              <a:noFill/>
              <a:ln>
                <a:noFill/>
              </a:ln>
            </p:spPr>
          </p:pic>
        </p:grpSp>
        <p:pic>
          <p:nvPicPr>
            <p:cNvPr descr="Análise de Plano 3.png" id="282" name="Google Shape;282;p22"/>
            <p:cNvPicPr preferRelativeResize="0"/>
            <p:nvPr/>
          </p:nvPicPr>
          <p:blipFill rotWithShape="1">
            <a:blip r:embed="rId7">
              <a:alphaModFix/>
            </a:blip>
            <a:srcRect b="0" l="0" r="0" t="0"/>
            <a:stretch/>
          </p:blipFill>
          <p:spPr>
            <a:xfrm>
              <a:off x="8225644" y="281"/>
              <a:ext cx="4072600" cy="3011125"/>
            </a:xfrm>
            <a:prstGeom prst="rect">
              <a:avLst/>
            </a:prstGeom>
            <a:noFill/>
            <a:ln>
              <a:noFill/>
            </a:ln>
          </p:spPr>
        </p:pic>
        <p:pic>
          <p:nvPicPr>
            <p:cNvPr descr="Análise de Plano 4.png" id="283" name="Google Shape;283;p22"/>
            <p:cNvPicPr preferRelativeResize="0"/>
            <p:nvPr/>
          </p:nvPicPr>
          <p:blipFill rotWithShape="1">
            <a:blip r:embed="rId8">
              <a:alphaModFix/>
            </a:blip>
            <a:srcRect b="0" l="0" r="0" t="0"/>
            <a:stretch/>
          </p:blipFill>
          <p:spPr>
            <a:xfrm>
              <a:off x="12334349" y="281"/>
              <a:ext cx="4072600" cy="3011125"/>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descr="Google Shape;64;p4" id="288" name="Google Shape;288;p23"/>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289" name="Google Shape;289;p23"/>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290" name="Google Shape;290;p23"/>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291" name="Google Shape;291;p23"/>
          <p:cNvSpPr txBox="1"/>
          <p:nvPr/>
        </p:nvSpPr>
        <p:spPr>
          <a:xfrm>
            <a:off x="4637370" y="3108788"/>
            <a:ext cx="18163800" cy="3170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The different moments of this </a:t>
            </a:r>
            <a:r>
              <a:rPr b="1" i="1" lang="en-US" sz="3800" u="none" cap="none" strike="noStrike">
                <a:solidFill>
                  <a:srgbClr val="000000"/>
                </a:solidFill>
                <a:latin typeface="Titillium Web"/>
                <a:ea typeface="Titillium Web"/>
                <a:cs typeface="Titillium Web"/>
                <a:sym typeface="Titillium Web"/>
              </a:rPr>
              <a:t>small crossing </a:t>
            </a:r>
            <a:r>
              <a:rPr b="1" i="0" lang="en-US" sz="3800" u="none" cap="none" strike="noStrike">
                <a:solidFill>
                  <a:srgbClr val="000000"/>
                </a:solidFill>
                <a:latin typeface="Titillium Web"/>
                <a:ea typeface="Titillium Web"/>
                <a:cs typeface="Titillium Web"/>
                <a:sym typeface="Titillium Web"/>
              </a:rPr>
              <a:t>are reinforced through the movement of the camera. At first it seems to be waiting for Rafa to come, still lost in the crowd. When he approaches, the camera moves, following his movement to the right. It will then stop again, lingering for a while as Rafa asks about the police station, then follows the young man's movement again.</a:t>
            </a:r>
            <a:endParaRPr sz="1800"/>
          </a:p>
        </p:txBody>
      </p:sp>
      <p:sp>
        <p:nvSpPr>
          <p:cNvPr id="292" name="Google Shape;292;p23"/>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grpSp>
        <p:nvGrpSpPr>
          <p:cNvPr id="293" name="Google Shape;293;p23"/>
          <p:cNvGrpSpPr/>
          <p:nvPr/>
        </p:nvGrpSpPr>
        <p:grpSpPr>
          <a:xfrm>
            <a:off x="5458983" y="8396044"/>
            <a:ext cx="16406952" cy="3011691"/>
            <a:chOff x="0" y="0"/>
            <a:chExt cx="16406950" cy="3011690"/>
          </a:xfrm>
        </p:grpSpPr>
        <p:grpSp>
          <p:nvGrpSpPr>
            <p:cNvPr id="294" name="Google Shape;294;p23"/>
            <p:cNvGrpSpPr/>
            <p:nvPr/>
          </p:nvGrpSpPr>
          <p:grpSpPr>
            <a:xfrm>
              <a:off x="0" y="0"/>
              <a:ext cx="8189542" cy="3011690"/>
              <a:chOff x="0" y="0"/>
              <a:chExt cx="8189541" cy="3011689"/>
            </a:xfrm>
          </p:grpSpPr>
          <p:pic>
            <p:nvPicPr>
              <p:cNvPr descr="Análise de Plano 1.png" id="295" name="Google Shape;295;p23"/>
              <p:cNvPicPr preferRelativeResize="0"/>
              <p:nvPr/>
            </p:nvPicPr>
            <p:blipFill rotWithShape="1">
              <a:blip r:embed="rId5">
                <a:alphaModFix/>
              </a:blip>
              <a:srcRect b="0" l="0" r="0" t="0"/>
              <a:stretch/>
            </p:blipFill>
            <p:spPr>
              <a:xfrm>
                <a:off x="0" y="0"/>
                <a:ext cx="4069530" cy="3011689"/>
              </a:xfrm>
              <a:prstGeom prst="rect">
                <a:avLst/>
              </a:prstGeom>
              <a:noFill/>
              <a:ln>
                <a:noFill/>
              </a:ln>
            </p:spPr>
          </p:pic>
          <p:pic>
            <p:nvPicPr>
              <p:cNvPr descr="Análise de Plano 2.png" id="296" name="Google Shape;296;p23"/>
              <p:cNvPicPr preferRelativeResize="0"/>
              <p:nvPr/>
            </p:nvPicPr>
            <p:blipFill rotWithShape="1">
              <a:blip r:embed="rId6">
                <a:alphaModFix/>
              </a:blip>
              <a:srcRect b="0" l="0" r="0" t="0"/>
              <a:stretch/>
            </p:blipFill>
            <p:spPr>
              <a:xfrm>
                <a:off x="4116940" y="282"/>
                <a:ext cx="4072601" cy="3011125"/>
              </a:xfrm>
              <a:prstGeom prst="rect">
                <a:avLst/>
              </a:prstGeom>
              <a:noFill/>
              <a:ln>
                <a:noFill/>
              </a:ln>
            </p:spPr>
          </p:pic>
        </p:grpSp>
        <p:pic>
          <p:nvPicPr>
            <p:cNvPr descr="Análise de Plano 3.png" id="297" name="Google Shape;297;p23"/>
            <p:cNvPicPr preferRelativeResize="0"/>
            <p:nvPr/>
          </p:nvPicPr>
          <p:blipFill rotWithShape="1">
            <a:blip r:embed="rId7">
              <a:alphaModFix/>
            </a:blip>
            <a:srcRect b="0" l="0" r="0" t="0"/>
            <a:stretch/>
          </p:blipFill>
          <p:spPr>
            <a:xfrm>
              <a:off x="8225644" y="281"/>
              <a:ext cx="4072601" cy="3011125"/>
            </a:xfrm>
            <a:prstGeom prst="rect">
              <a:avLst/>
            </a:prstGeom>
            <a:noFill/>
            <a:ln>
              <a:noFill/>
            </a:ln>
          </p:spPr>
        </p:pic>
        <p:pic>
          <p:nvPicPr>
            <p:cNvPr descr="Análise de Plano 4.png" id="298" name="Google Shape;298;p23"/>
            <p:cNvPicPr preferRelativeResize="0"/>
            <p:nvPr/>
          </p:nvPicPr>
          <p:blipFill rotWithShape="1">
            <a:blip r:embed="rId8">
              <a:alphaModFix/>
            </a:blip>
            <a:srcRect b="0" l="0" r="0" t="0"/>
            <a:stretch/>
          </p:blipFill>
          <p:spPr>
            <a:xfrm>
              <a:off x="12334349" y="281"/>
              <a:ext cx="4072601" cy="3011125"/>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descr="Google Shape;64;p4" id="303" name="Google Shape;303;p24"/>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304" name="Google Shape;304;p24"/>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305" name="Google Shape;305;p24"/>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306" name="Google Shape;306;p24"/>
          <p:cNvSpPr txBox="1"/>
          <p:nvPr/>
        </p:nvSpPr>
        <p:spPr>
          <a:xfrm>
            <a:off x="4659554" y="2276266"/>
            <a:ext cx="18163800" cy="3170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Rafa goes on his way and the camera too. It is important to note that the moment when Rafa gets closer to the camera, corresponds to the moment of greatest tension in the plane: the stranger seemed to have been waiting for him and tries to approach him. In that instant, the sudden movement and the proximity practically blur the face and chest of the man.</a:t>
            </a:r>
            <a:endParaRPr sz="1800"/>
          </a:p>
        </p:txBody>
      </p:sp>
      <p:sp>
        <p:nvSpPr>
          <p:cNvPr id="307" name="Google Shape;307;p24"/>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grpSp>
        <p:nvGrpSpPr>
          <p:cNvPr id="308" name="Google Shape;308;p24"/>
          <p:cNvGrpSpPr/>
          <p:nvPr/>
        </p:nvGrpSpPr>
        <p:grpSpPr>
          <a:xfrm>
            <a:off x="6477000" y="6070600"/>
            <a:ext cx="14401800" cy="5295900"/>
            <a:chOff x="0" y="0"/>
            <a:chExt cx="14401800" cy="5295900"/>
          </a:xfrm>
        </p:grpSpPr>
        <p:pic>
          <p:nvPicPr>
            <p:cNvPr descr="Screenshot 2021-02-26 at 14.40.13.png" id="309" name="Google Shape;309;p24"/>
            <p:cNvPicPr preferRelativeResize="0"/>
            <p:nvPr/>
          </p:nvPicPr>
          <p:blipFill rotWithShape="1">
            <a:blip r:embed="rId5">
              <a:alphaModFix/>
            </a:blip>
            <a:srcRect b="0" l="0" r="0" t="0"/>
            <a:stretch/>
          </p:blipFill>
          <p:spPr>
            <a:xfrm>
              <a:off x="0" y="0"/>
              <a:ext cx="7162800" cy="5295900"/>
            </a:xfrm>
            <a:prstGeom prst="rect">
              <a:avLst/>
            </a:prstGeom>
            <a:noFill/>
            <a:ln>
              <a:noFill/>
            </a:ln>
          </p:spPr>
        </p:pic>
        <p:pic>
          <p:nvPicPr>
            <p:cNvPr descr="Screenshot 2021-02-26 at 15.07.26.png" id="310" name="Google Shape;310;p24"/>
            <p:cNvPicPr preferRelativeResize="0"/>
            <p:nvPr/>
          </p:nvPicPr>
          <p:blipFill rotWithShape="1">
            <a:blip r:embed="rId6">
              <a:alphaModFix/>
            </a:blip>
            <a:srcRect b="0" l="0" r="0" t="0"/>
            <a:stretch/>
          </p:blipFill>
          <p:spPr>
            <a:xfrm>
              <a:off x="7239000" y="0"/>
              <a:ext cx="7162800" cy="5295900"/>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descr="Google Shape;64;p4" id="315" name="Google Shape;315;p25"/>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316" name="Google Shape;316;p25"/>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317" name="Google Shape;317;p25"/>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318" name="Google Shape;318;p25"/>
          <p:cNvSpPr txBox="1"/>
          <p:nvPr/>
        </p:nvSpPr>
        <p:spPr>
          <a:xfrm>
            <a:off x="4659554" y="2276266"/>
            <a:ext cx="18163800" cy="2585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After overcoming that moment of tension, the camera can see Rafa moving away, resuming the relaxed posture he had at the beginning. The camera movement, pivoting to follow Rafa – pausing when he pauses and moving faster when urgency is called for – reflects our hero’s mood and emotions. </a:t>
            </a:r>
            <a:endParaRPr sz="1800"/>
          </a:p>
        </p:txBody>
      </p:sp>
      <p:sp>
        <p:nvSpPr>
          <p:cNvPr id="319" name="Google Shape;319;p25"/>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grpSp>
        <p:nvGrpSpPr>
          <p:cNvPr id="320" name="Google Shape;320;p25"/>
          <p:cNvGrpSpPr/>
          <p:nvPr/>
        </p:nvGrpSpPr>
        <p:grpSpPr>
          <a:xfrm>
            <a:off x="6477000" y="6070600"/>
            <a:ext cx="14376400" cy="5295900"/>
            <a:chOff x="0" y="0"/>
            <a:chExt cx="14376400" cy="5295900"/>
          </a:xfrm>
        </p:grpSpPr>
        <p:pic>
          <p:nvPicPr>
            <p:cNvPr descr="Screenshot 2021-02-26 at 14.44.04.png" id="321" name="Google Shape;321;p25"/>
            <p:cNvPicPr preferRelativeResize="0"/>
            <p:nvPr/>
          </p:nvPicPr>
          <p:blipFill rotWithShape="1">
            <a:blip r:embed="rId5">
              <a:alphaModFix/>
            </a:blip>
            <a:srcRect b="0" l="0" r="0" t="0"/>
            <a:stretch/>
          </p:blipFill>
          <p:spPr>
            <a:xfrm>
              <a:off x="7213600" y="0"/>
              <a:ext cx="7162800" cy="5295900"/>
            </a:xfrm>
            <a:prstGeom prst="rect">
              <a:avLst/>
            </a:prstGeom>
            <a:noFill/>
            <a:ln>
              <a:noFill/>
            </a:ln>
          </p:spPr>
        </p:pic>
        <p:pic>
          <p:nvPicPr>
            <p:cNvPr descr="Screenshot 2021-02-26 at 14.54.02.png" id="322" name="Google Shape;322;p25"/>
            <p:cNvPicPr preferRelativeResize="0"/>
            <p:nvPr/>
          </p:nvPicPr>
          <p:blipFill rotWithShape="1">
            <a:blip r:embed="rId6">
              <a:alphaModFix/>
            </a:blip>
            <a:srcRect b="0" l="0" r="0" t="0"/>
            <a:stretch/>
          </p:blipFill>
          <p:spPr>
            <a:xfrm>
              <a:off x="0" y="0"/>
              <a:ext cx="7162800" cy="5295900"/>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descr="Google Shape;64;p4" id="327" name="Google Shape;327;p26"/>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328" name="Google Shape;328;p26"/>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329" name="Google Shape;329;p26"/>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330" name="Google Shape;330;p26"/>
          <p:cNvSpPr txBox="1"/>
          <p:nvPr/>
        </p:nvSpPr>
        <p:spPr>
          <a:xfrm>
            <a:off x="4637370" y="3289403"/>
            <a:ext cx="18163800" cy="20010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The shot of Rafa wandering towards the town square shows the film’s realist leanings. Rafa is presented almost incidentally at first and is not framed the way a Hollywood film might present its protagonist.</a:t>
            </a:r>
            <a:endParaRPr sz="1800"/>
          </a:p>
        </p:txBody>
      </p:sp>
      <p:sp>
        <p:nvSpPr>
          <p:cNvPr id="331" name="Google Shape;331;p26"/>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sp>
        <p:nvSpPr>
          <p:cNvPr id="332" name="Google Shape;332;p26"/>
          <p:cNvSpPr txBox="1"/>
          <p:nvPr>
            <p:ph type="title"/>
          </p:nvPr>
        </p:nvSpPr>
        <p:spPr>
          <a:xfrm>
            <a:off x="6082050" y="1764000"/>
            <a:ext cx="15274331" cy="1273890"/>
          </a:xfrm>
          <a:prstGeom prst="rect">
            <a:avLst/>
          </a:prstGeom>
          <a:noFill/>
          <a:ln>
            <a:noFill/>
          </a:ln>
        </p:spPr>
        <p:txBody>
          <a:bodyPr anchorCtr="0" anchor="t" bIns="0" lIns="0" spcFirstLastPara="1" rIns="0" wrap="square" tIns="0">
            <a:normAutofit/>
          </a:bodyPr>
          <a:lstStyle/>
          <a:p>
            <a:pPr indent="0" lvl="0" marL="0" rtl="0" algn="ctr">
              <a:lnSpc>
                <a:spcPct val="100000"/>
              </a:lnSpc>
              <a:spcBef>
                <a:spcPts val="0"/>
              </a:spcBef>
              <a:spcAft>
                <a:spcPts val="0"/>
              </a:spcAft>
              <a:buClr>
                <a:srgbClr val="0F0F0F"/>
              </a:buClr>
              <a:buSzPts val="6528"/>
              <a:buFont typeface="Titillium Web"/>
              <a:buNone/>
            </a:pPr>
            <a:r>
              <a:rPr b="1" i="0" lang="en-US" sz="6528" u="none" cap="none" strike="noStrike">
                <a:solidFill>
                  <a:srgbClr val="0F0F0F"/>
                </a:solidFill>
                <a:latin typeface="Titillium Web"/>
                <a:ea typeface="Titillium Web"/>
                <a:cs typeface="Titillium Web"/>
                <a:sym typeface="Titillium Web"/>
              </a:rPr>
              <a:t>The World Invades Cinema</a:t>
            </a:r>
            <a:endParaRPr/>
          </a:p>
        </p:txBody>
      </p:sp>
      <p:grpSp>
        <p:nvGrpSpPr>
          <p:cNvPr id="333" name="Google Shape;333;p26"/>
          <p:cNvGrpSpPr/>
          <p:nvPr/>
        </p:nvGrpSpPr>
        <p:grpSpPr>
          <a:xfrm>
            <a:off x="6473364" y="6030189"/>
            <a:ext cx="14378188" cy="5302748"/>
            <a:chOff x="0" y="0"/>
            <a:chExt cx="14378186" cy="5302747"/>
          </a:xfrm>
        </p:grpSpPr>
        <p:pic>
          <p:nvPicPr>
            <p:cNvPr descr="Análise de Plano 1.png" id="334" name="Google Shape;334;p26"/>
            <p:cNvPicPr preferRelativeResize="0"/>
            <p:nvPr/>
          </p:nvPicPr>
          <p:blipFill rotWithShape="1">
            <a:blip r:embed="rId5">
              <a:alphaModFix/>
            </a:blip>
            <a:srcRect b="0" l="0" r="0" t="0"/>
            <a:stretch/>
          </p:blipFill>
          <p:spPr>
            <a:xfrm>
              <a:off x="0" y="0"/>
              <a:ext cx="7157401" cy="5296893"/>
            </a:xfrm>
            <a:prstGeom prst="rect">
              <a:avLst/>
            </a:prstGeom>
            <a:noFill/>
            <a:ln>
              <a:noFill/>
            </a:ln>
          </p:spPr>
        </p:pic>
        <p:pic>
          <p:nvPicPr>
            <p:cNvPr descr="Análise de Plano 2.png" id="335" name="Google Shape;335;p26"/>
            <p:cNvPicPr preferRelativeResize="0"/>
            <p:nvPr/>
          </p:nvPicPr>
          <p:blipFill rotWithShape="1">
            <a:blip r:embed="rId6">
              <a:alphaModFix/>
            </a:blip>
            <a:srcRect b="0" l="0" r="0" t="0"/>
            <a:stretch/>
          </p:blipFill>
          <p:spPr>
            <a:xfrm>
              <a:off x="7215385" y="6846"/>
              <a:ext cx="7162801" cy="5295901"/>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descr="Google Shape;64;p4" id="340" name="Google Shape;340;p27"/>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341" name="Google Shape;341;p27"/>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342" name="Google Shape;342;p27"/>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343" name="Google Shape;343;p27"/>
          <p:cNvSpPr txBox="1"/>
          <p:nvPr/>
        </p:nvSpPr>
        <p:spPr>
          <a:xfrm>
            <a:off x="4637370" y="2583334"/>
            <a:ext cx="18163800" cy="2585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As he moves through the street people pass in front of the camera and our view is sometimes obscured. This is justified narratively – our character is searching for his place in the world –seeing him wander a real street in an extended shot reinforces that meaning. </a:t>
            </a:r>
            <a:endParaRPr sz="1800"/>
          </a:p>
        </p:txBody>
      </p:sp>
      <p:sp>
        <p:nvSpPr>
          <p:cNvPr id="344" name="Google Shape;344;p27"/>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grpSp>
        <p:nvGrpSpPr>
          <p:cNvPr id="345" name="Google Shape;345;p27"/>
          <p:cNvGrpSpPr/>
          <p:nvPr/>
        </p:nvGrpSpPr>
        <p:grpSpPr>
          <a:xfrm>
            <a:off x="6473364" y="6032500"/>
            <a:ext cx="14378188" cy="5302748"/>
            <a:chOff x="0" y="0"/>
            <a:chExt cx="14378186" cy="5302747"/>
          </a:xfrm>
        </p:grpSpPr>
        <p:pic>
          <p:nvPicPr>
            <p:cNvPr descr="Análise de Plano 1.png" id="346" name="Google Shape;346;p27"/>
            <p:cNvPicPr preferRelativeResize="0"/>
            <p:nvPr/>
          </p:nvPicPr>
          <p:blipFill rotWithShape="1">
            <a:blip r:embed="rId5">
              <a:alphaModFix/>
            </a:blip>
            <a:srcRect b="0" l="0" r="0" t="0"/>
            <a:stretch/>
          </p:blipFill>
          <p:spPr>
            <a:xfrm>
              <a:off x="0" y="5853"/>
              <a:ext cx="7157401" cy="5296894"/>
            </a:xfrm>
            <a:prstGeom prst="rect">
              <a:avLst/>
            </a:prstGeom>
            <a:noFill/>
            <a:ln>
              <a:noFill/>
            </a:ln>
          </p:spPr>
        </p:pic>
        <p:pic>
          <p:nvPicPr>
            <p:cNvPr descr="Análise de Plano 2.png" id="347" name="Google Shape;347;p27"/>
            <p:cNvPicPr preferRelativeResize="0"/>
            <p:nvPr/>
          </p:nvPicPr>
          <p:blipFill rotWithShape="1">
            <a:blip r:embed="rId6">
              <a:alphaModFix/>
            </a:blip>
            <a:srcRect b="0" l="0" r="0" t="0"/>
            <a:stretch/>
          </p:blipFill>
          <p:spPr>
            <a:xfrm>
              <a:off x="7215385" y="0"/>
              <a:ext cx="7162801" cy="5295900"/>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descr="Google Shape;64;p4" id="352" name="Google Shape;352;p28"/>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353" name="Google Shape;353;p28"/>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354" name="Google Shape;354;p28"/>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355" name="Google Shape;355;p28"/>
          <p:cNvSpPr txBox="1"/>
          <p:nvPr/>
        </p:nvSpPr>
        <p:spPr>
          <a:xfrm>
            <a:off x="4580611" y="2257216"/>
            <a:ext cx="18163800" cy="2585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The choice of location gives the film a sense of documentary like realism. This is a real street and the bulk of the people in frame are real passers-by. Like Rafa they too are trying to navigate the real world. By placing Rafa among them the director anchors his story to a reality we can all recognise.</a:t>
            </a:r>
            <a:endParaRPr sz="1800"/>
          </a:p>
        </p:txBody>
      </p:sp>
      <p:grpSp>
        <p:nvGrpSpPr>
          <p:cNvPr id="356" name="Google Shape;356;p28"/>
          <p:cNvGrpSpPr/>
          <p:nvPr/>
        </p:nvGrpSpPr>
        <p:grpSpPr>
          <a:xfrm>
            <a:off x="6473364" y="6032500"/>
            <a:ext cx="14378188" cy="5302748"/>
            <a:chOff x="0" y="0"/>
            <a:chExt cx="14378186" cy="5302747"/>
          </a:xfrm>
        </p:grpSpPr>
        <p:pic>
          <p:nvPicPr>
            <p:cNvPr descr="Análise de Plano 1.png" id="357" name="Google Shape;357;p28"/>
            <p:cNvPicPr preferRelativeResize="0"/>
            <p:nvPr/>
          </p:nvPicPr>
          <p:blipFill rotWithShape="1">
            <a:blip r:embed="rId4">
              <a:alphaModFix/>
            </a:blip>
            <a:srcRect b="0" l="0" r="0" t="0"/>
            <a:stretch/>
          </p:blipFill>
          <p:spPr>
            <a:xfrm>
              <a:off x="0" y="5853"/>
              <a:ext cx="7157401" cy="5296894"/>
            </a:xfrm>
            <a:prstGeom prst="rect">
              <a:avLst/>
            </a:prstGeom>
            <a:noFill/>
            <a:ln>
              <a:noFill/>
            </a:ln>
          </p:spPr>
        </p:pic>
        <p:pic>
          <p:nvPicPr>
            <p:cNvPr descr="Análise de Plano 2.png" id="358" name="Google Shape;358;p28"/>
            <p:cNvPicPr preferRelativeResize="0"/>
            <p:nvPr/>
          </p:nvPicPr>
          <p:blipFill rotWithShape="1">
            <a:blip r:embed="rId5">
              <a:alphaModFix/>
            </a:blip>
            <a:srcRect b="0" l="0" r="0" t="0"/>
            <a:stretch/>
          </p:blipFill>
          <p:spPr>
            <a:xfrm>
              <a:off x="7215385" y="0"/>
              <a:ext cx="7162801" cy="5295900"/>
            </a:xfrm>
            <a:prstGeom prst="rect">
              <a:avLst/>
            </a:prstGeom>
            <a:noFill/>
            <a:ln>
              <a:noFill/>
            </a:ln>
          </p:spPr>
        </p:pic>
      </p:grpSp>
      <p:grpSp>
        <p:nvGrpSpPr>
          <p:cNvPr id="359" name="Google Shape;359;p28"/>
          <p:cNvGrpSpPr/>
          <p:nvPr/>
        </p:nvGrpSpPr>
        <p:grpSpPr>
          <a:xfrm>
            <a:off x="5280078" y="11853264"/>
            <a:ext cx="16533742" cy="1300202"/>
            <a:chOff x="0" y="0"/>
            <a:chExt cx="16533740" cy="1300200"/>
          </a:xfrm>
        </p:grpSpPr>
        <p:sp>
          <p:nvSpPr>
            <p:cNvPr id="360" name="Google Shape;360;p28"/>
            <p:cNvSpPr/>
            <p:nvPr/>
          </p:nvSpPr>
          <p:spPr>
            <a:xfrm>
              <a:off x="14449339" y="287015"/>
              <a:ext cx="2084401" cy="670801"/>
            </a:xfrm>
            <a:prstGeom prst="rect">
              <a:avLst/>
            </a:prstGeom>
            <a:blipFill rotWithShape="1">
              <a:blip r:embed="rId6">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sp>
          <p:nvSpPr>
            <p:cNvPr id="361" name="Google Shape;361;p28"/>
            <p:cNvSpPr/>
            <p:nvPr/>
          </p:nvSpPr>
          <p:spPr>
            <a:xfrm>
              <a:off x="11674350" y="0"/>
              <a:ext cx="1299901" cy="1300200"/>
            </a:xfrm>
            <a:prstGeom prst="rect">
              <a:avLst/>
            </a:prstGeom>
            <a:blipFill rotWithShape="1">
              <a:blip r:embed="rId7">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sp>
          <p:nvSpPr>
            <p:cNvPr id="362" name="Google Shape;362;p28"/>
            <p:cNvSpPr/>
            <p:nvPr/>
          </p:nvSpPr>
          <p:spPr>
            <a:xfrm>
              <a:off x="8270290" y="241565"/>
              <a:ext cx="2035201" cy="845100"/>
            </a:xfrm>
            <a:prstGeom prst="rect">
              <a:avLst/>
            </a:prstGeom>
            <a:blipFill rotWithShape="1">
              <a:blip r:embed="rId8">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sp>
          <p:nvSpPr>
            <p:cNvPr id="363" name="Google Shape;363;p28"/>
            <p:cNvSpPr/>
            <p:nvPr/>
          </p:nvSpPr>
          <p:spPr>
            <a:xfrm>
              <a:off x="0" y="316804"/>
              <a:ext cx="1484101" cy="786001"/>
            </a:xfrm>
            <a:prstGeom prst="rect">
              <a:avLst/>
            </a:prstGeom>
            <a:blipFill rotWithShape="1">
              <a:blip r:embed="rId9">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sp>
          <p:nvSpPr>
            <p:cNvPr id="364" name="Google Shape;364;p28"/>
            <p:cNvSpPr txBox="1"/>
            <p:nvPr/>
          </p:nvSpPr>
          <p:spPr>
            <a:xfrm>
              <a:off x="4206138" y="349250"/>
              <a:ext cx="3313802" cy="595969"/>
            </a:xfrm>
            <a:prstGeom prst="rect">
              <a:avLst/>
            </a:prstGeom>
            <a:noFill/>
            <a:ln>
              <a:noFill/>
            </a:ln>
          </p:spPr>
          <p:txBody>
            <a:bodyPr anchorCtr="0" anchor="t" bIns="0" lIns="0" spcFirstLastPara="1" rIns="0" wrap="square" tIns="0">
              <a:spAutoFit/>
            </a:bodyPr>
            <a:lstStyle/>
            <a:p>
              <a:pPr indent="33864"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Projekt współfinansowany</a:t>
              </a:r>
              <a:endParaRPr/>
            </a:p>
            <a:p>
              <a:pPr indent="33864" lvl="0" marL="0" marR="0" rtl="0" algn="l">
                <a:lnSpc>
                  <a:spcPct val="11909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w ramach programu Unii Europejskiej</a:t>
              </a:r>
              <a:endParaRPr/>
            </a:p>
            <a:p>
              <a:pPr indent="33864"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„Kreatywna Europa”</a:t>
              </a:r>
              <a:endParaRPr/>
            </a:p>
          </p:txBody>
        </p:sp>
        <p:sp>
          <p:nvSpPr>
            <p:cNvPr id="365" name="Google Shape;365;p28"/>
            <p:cNvSpPr/>
            <p:nvPr/>
          </p:nvSpPr>
          <p:spPr>
            <a:xfrm>
              <a:off x="3160978" y="392714"/>
              <a:ext cx="987901" cy="658501"/>
            </a:xfrm>
            <a:prstGeom prst="rect">
              <a:avLst/>
            </a:pr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sp>
          <p:nvSpPr>
            <p:cNvPr id="366" name="Google Shape;366;p28"/>
            <p:cNvSpPr/>
            <p:nvPr/>
          </p:nvSpPr>
          <p:spPr>
            <a:xfrm>
              <a:off x="3400612" y="465863"/>
              <a:ext cx="508501" cy="505200"/>
            </a:xfrm>
            <a:prstGeom prst="rect">
              <a:avLst/>
            </a:prstGeom>
            <a:blipFill rotWithShape="1">
              <a:blip r:embed="rId10">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descr="Google Shape;54;p3" id="54" name="Google Shape;54;p3"/>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55" name="Google Shape;55;p3"/>
          <p:cNvCxnSpPr/>
          <p:nvPr/>
        </p:nvCxnSpPr>
        <p:spPr>
          <a:xfrm>
            <a:off x="5336837" y="1316517"/>
            <a:ext cx="16651244" cy="15"/>
          </a:xfrm>
          <a:prstGeom prst="straightConnector1">
            <a:avLst/>
          </a:prstGeom>
          <a:noFill/>
          <a:ln cap="flat" cmpd="sng" w="101600">
            <a:solidFill>
              <a:srgbClr val="231F20"/>
            </a:solidFill>
            <a:prstDash val="solid"/>
            <a:round/>
            <a:headEnd len="sm" w="sm" type="none"/>
            <a:tailEnd len="sm" w="sm" type="none"/>
          </a:ln>
        </p:spPr>
      </p:cxnSp>
      <p:cxnSp>
        <p:nvCxnSpPr>
          <p:cNvPr id="56" name="Google Shape;56;p3"/>
          <p:cNvCxnSpPr/>
          <p:nvPr/>
        </p:nvCxnSpPr>
        <p:spPr>
          <a:xfrm>
            <a:off x="5393594" y="11573695"/>
            <a:ext cx="16651244" cy="24"/>
          </a:xfrm>
          <a:prstGeom prst="straightConnector1">
            <a:avLst/>
          </a:prstGeom>
          <a:noFill/>
          <a:ln cap="flat" cmpd="sng" w="50800">
            <a:solidFill>
              <a:srgbClr val="231F20"/>
            </a:solidFill>
            <a:prstDash val="solid"/>
            <a:round/>
            <a:headEnd len="sm" w="sm" type="none"/>
            <a:tailEnd len="sm" w="sm" type="none"/>
          </a:ln>
        </p:spPr>
      </p:cxnSp>
      <p:sp>
        <p:nvSpPr>
          <p:cNvPr id="57" name="Google Shape;57;p3"/>
          <p:cNvSpPr txBox="1"/>
          <p:nvPr/>
        </p:nvSpPr>
        <p:spPr>
          <a:xfrm>
            <a:off x="4665748" y="3600348"/>
            <a:ext cx="18163800" cy="2585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A </a:t>
            </a:r>
            <a:r>
              <a:rPr b="1" i="1" lang="en-US" sz="3800" u="none" cap="none" strike="noStrike">
                <a:solidFill>
                  <a:srgbClr val="000000"/>
                </a:solidFill>
                <a:latin typeface="Titillium Web"/>
                <a:ea typeface="Titillium Web"/>
                <a:cs typeface="Titillium Web"/>
                <a:sym typeface="Titillium Web"/>
              </a:rPr>
              <a:t>frame</a:t>
            </a:r>
            <a:r>
              <a:rPr b="1" i="0" lang="en-US" sz="3800" u="none" cap="none" strike="noStrike">
                <a:solidFill>
                  <a:srgbClr val="000000"/>
                </a:solidFill>
                <a:latin typeface="Titillium Web"/>
                <a:ea typeface="Titillium Web"/>
                <a:cs typeface="Titillium Web"/>
                <a:sym typeface="Titillium Web"/>
              </a:rPr>
              <a:t> is a single unit of cinematographic expression, a static picture composed of even more static elements. Printed on film as fixed images they are called frames. The rapid, successive playback of these frames when a film is projected is what gives the illusion of movement.</a:t>
            </a:r>
            <a:endParaRPr sz="1800"/>
          </a:p>
        </p:txBody>
      </p:sp>
      <p:sp>
        <p:nvSpPr>
          <p:cNvPr id="58" name="Google Shape;58;p3"/>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sp>
        <p:nvSpPr>
          <p:cNvPr id="59" name="Google Shape;59;p3"/>
          <p:cNvSpPr txBox="1"/>
          <p:nvPr/>
        </p:nvSpPr>
        <p:spPr>
          <a:xfrm>
            <a:off x="4609000" y="5970850"/>
            <a:ext cx="18163800" cy="40326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The term </a:t>
            </a:r>
            <a:r>
              <a:rPr b="1" i="1" lang="en-US" sz="3800" u="none" cap="none" strike="noStrike">
                <a:solidFill>
                  <a:srgbClr val="000000"/>
                </a:solidFill>
                <a:latin typeface="Titillium Web"/>
                <a:ea typeface="Titillium Web"/>
                <a:cs typeface="Titillium Web"/>
                <a:sym typeface="Titillium Web"/>
              </a:rPr>
              <a:t>aspect ratio</a:t>
            </a:r>
            <a:r>
              <a:rPr b="1" i="0" lang="en-US" sz="3800" u="none" cap="none" strike="noStrike">
                <a:solidFill>
                  <a:srgbClr val="000000"/>
                </a:solidFill>
                <a:latin typeface="Titillium Web"/>
                <a:ea typeface="Titillium Web"/>
                <a:cs typeface="Titillium Web"/>
                <a:sym typeface="Titillium Web"/>
              </a:rPr>
              <a:t> is used to describe the shape of the frame and its proportions. Filmmakers can choose a range of aspect ratios. A western or action movie might use an extremely wide aspect ratio of 1:2.4 to show expansive vistas and fill the frame with spectacle. Modern TV uses the default aspect ratio of 1:1.77. </a:t>
            </a:r>
            <a:endParaRPr sz="1800"/>
          </a:p>
          <a:p>
            <a:pPr indent="0" lvl="0" marL="0" marR="0" rtl="0" algn="just">
              <a:lnSpc>
                <a:spcPct val="100000"/>
              </a:lnSpc>
              <a:spcBef>
                <a:spcPts val="0"/>
              </a:spcBef>
              <a:spcAft>
                <a:spcPts val="0"/>
              </a:spcAft>
              <a:buClr>
                <a:srgbClr val="000000"/>
              </a:buClr>
              <a:buSzPts val="1400"/>
              <a:buFont typeface="Titillium Web"/>
              <a:buNone/>
            </a:pPr>
            <a:r>
              <a:t/>
            </a:r>
            <a:endParaRPr b="0" i="0" sz="18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3400"/>
              <a:buFont typeface="Titillium Web"/>
              <a:buNone/>
            </a:pPr>
            <a:r>
              <a:rPr b="1" i="1" lang="en-US" sz="3800" u="none" cap="none" strike="noStrike">
                <a:solidFill>
                  <a:srgbClr val="000000"/>
                </a:solidFill>
                <a:latin typeface="Titillium Web"/>
                <a:ea typeface="Titillium Web"/>
                <a:cs typeface="Titillium Web"/>
                <a:sym typeface="Titillium Web"/>
              </a:rPr>
              <a:t>Rafa</a:t>
            </a:r>
            <a:r>
              <a:rPr b="1" i="0" lang="en-US" sz="3800" u="none" cap="none" strike="noStrike">
                <a:solidFill>
                  <a:srgbClr val="000000"/>
                </a:solidFill>
                <a:latin typeface="Titillium Web"/>
                <a:ea typeface="Titillium Web"/>
                <a:cs typeface="Titillium Web"/>
                <a:sym typeface="Titillium Web"/>
              </a:rPr>
              <a:t> uses a narrower more old-fashioned aspect ratio of 1.1.33. The shape of the frame is almost square, which the director uses to convey a sense of confinement. </a:t>
            </a:r>
            <a:endParaRPr b="0" i="0" sz="1800" u="none" cap="none" strike="noStrike">
              <a:solidFill>
                <a:srgbClr val="000000"/>
              </a:solidFill>
              <a:latin typeface="Arial"/>
              <a:ea typeface="Arial"/>
              <a:cs typeface="Arial"/>
              <a:sym typeface="Arial"/>
            </a:endParaRPr>
          </a:p>
        </p:txBody>
      </p:sp>
      <p:sp>
        <p:nvSpPr>
          <p:cNvPr id="60" name="Google Shape;60;p3"/>
          <p:cNvSpPr txBox="1"/>
          <p:nvPr>
            <p:ph type="title"/>
          </p:nvPr>
        </p:nvSpPr>
        <p:spPr>
          <a:xfrm>
            <a:off x="8438497" y="1764000"/>
            <a:ext cx="10618194" cy="1376672"/>
          </a:xfrm>
          <a:prstGeom prst="rect">
            <a:avLst/>
          </a:prstGeom>
          <a:noFill/>
          <a:ln>
            <a:noFill/>
          </a:ln>
        </p:spPr>
        <p:txBody>
          <a:bodyPr anchorCtr="0" anchor="t" bIns="0" lIns="0" spcFirstLastPara="1" rIns="0" wrap="square" tIns="0">
            <a:normAutofit/>
          </a:bodyPr>
          <a:lstStyle/>
          <a:p>
            <a:pPr indent="0" lvl="0" marL="0" rtl="0" algn="ctr">
              <a:lnSpc>
                <a:spcPct val="100000"/>
              </a:lnSpc>
              <a:spcBef>
                <a:spcPts val="0"/>
              </a:spcBef>
              <a:spcAft>
                <a:spcPts val="0"/>
              </a:spcAft>
              <a:buClr>
                <a:srgbClr val="0F0F0F"/>
              </a:buClr>
              <a:buSzPts val="6800"/>
              <a:buFont typeface="Titillium Web"/>
              <a:buNone/>
            </a:pPr>
            <a:r>
              <a:rPr b="1" i="0" lang="en-US" sz="6800" u="none" cap="none" strike="noStrike">
                <a:solidFill>
                  <a:srgbClr val="0F0F0F"/>
                </a:solidFill>
                <a:latin typeface="Titillium Web"/>
                <a:ea typeface="Titillium Web"/>
                <a:cs typeface="Titillium Web"/>
                <a:sym typeface="Titillium Web"/>
              </a:rPr>
              <a:t>The Frame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gc157698636_0_1"/>
          <p:cNvSpPr txBox="1"/>
          <p:nvPr>
            <p:ph type="title"/>
          </p:nvPr>
        </p:nvSpPr>
        <p:spPr>
          <a:xfrm flipH="1" rot="10800000">
            <a:off x="8438500" y="3140850"/>
            <a:ext cx="10618200" cy="28617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rgbClr val="0F0F0F"/>
              </a:buClr>
              <a:buSzPts val="6800"/>
              <a:buFont typeface="Titillium Web"/>
              <a:buNone/>
            </a:pPr>
            <a:r>
              <a:t/>
            </a:r>
            <a:endParaRPr/>
          </a:p>
        </p:txBody>
      </p:sp>
      <p:pic>
        <p:nvPicPr>
          <p:cNvPr descr="Picture 2" id="66" name="Google Shape;66;gc157698636_0_1"/>
          <p:cNvPicPr preferRelativeResize="0"/>
          <p:nvPr/>
        </p:nvPicPr>
        <p:blipFill rotWithShape="1">
          <a:blip r:embed="rId3">
            <a:alphaModFix/>
          </a:blip>
          <a:srcRect b="0" l="0" r="1768" t="1768"/>
          <a:stretch/>
        </p:blipFill>
        <p:spPr>
          <a:xfrm>
            <a:off x="0" y="0"/>
            <a:ext cx="24384002" cy="13716000"/>
          </a:xfrm>
          <a:prstGeom prst="rect">
            <a:avLst/>
          </a:prstGeom>
          <a:noFill/>
          <a:ln>
            <a:noFill/>
          </a:ln>
        </p:spPr>
      </p:pic>
      <p:sp>
        <p:nvSpPr>
          <p:cNvPr id="67" name="Google Shape;67;gc157698636_0_1"/>
          <p:cNvSpPr txBox="1"/>
          <p:nvPr/>
        </p:nvSpPr>
        <p:spPr>
          <a:xfrm>
            <a:off x="4665748" y="3600348"/>
            <a:ext cx="18163800" cy="5232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t/>
            </a:r>
            <a:endParaRPr sz="1800"/>
          </a:p>
        </p:txBody>
      </p:sp>
      <p:sp>
        <p:nvSpPr>
          <p:cNvPr id="68" name="Google Shape;68;gc157698636_0_1"/>
          <p:cNvSpPr txBox="1"/>
          <p:nvPr/>
        </p:nvSpPr>
        <p:spPr>
          <a:xfrm>
            <a:off x="-2147525" y="3941000"/>
            <a:ext cx="18163800" cy="5232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descr="Google Shape;64;p4" id="73" name="Google Shape;73;p4"/>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74" name="Google Shape;74;p4"/>
          <p:cNvCxnSpPr/>
          <p:nvPr/>
        </p:nvCxnSpPr>
        <p:spPr>
          <a:xfrm>
            <a:off x="5336837" y="1316514"/>
            <a:ext cx="16651242" cy="20"/>
          </a:xfrm>
          <a:prstGeom prst="straightConnector1">
            <a:avLst/>
          </a:prstGeom>
          <a:noFill/>
          <a:ln cap="flat" cmpd="sng" w="101600">
            <a:solidFill>
              <a:srgbClr val="231F20"/>
            </a:solidFill>
            <a:prstDash val="solid"/>
            <a:round/>
            <a:headEnd len="sm" w="sm" type="none"/>
            <a:tailEnd len="sm" w="sm" type="none"/>
          </a:ln>
        </p:spPr>
      </p:cxnSp>
      <p:cxnSp>
        <p:nvCxnSpPr>
          <p:cNvPr id="75" name="Google Shape;75;p4"/>
          <p:cNvCxnSpPr/>
          <p:nvPr/>
        </p:nvCxnSpPr>
        <p:spPr>
          <a:xfrm>
            <a:off x="5393594" y="12030896"/>
            <a:ext cx="16651200" cy="0"/>
          </a:xfrm>
          <a:prstGeom prst="straightConnector1">
            <a:avLst/>
          </a:prstGeom>
          <a:noFill/>
          <a:ln cap="flat" cmpd="sng" w="50800">
            <a:solidFill>
              <a:srgbClr val="231F20"/>
            </a:solidFill>
            <a:prstDash val="solid"/>
            <a:round/>
            <a:headEnd len="sm" w="sm" type="none"/>
            <a:tailEnd len="sm" w="sm" type="none"/>
          </a:ln>
        </p:spPr>
      </p:cxnSp>
      <p:sp>
        <p:nvSpPr>
          <p:cNvPr id="76" name="Google Shape;76;p4"/>
          <p:cNvSpPr txBox="1"/>
          <p:nvPr/>
        </p:nvSpPr>
        <p:spPr>
          <a:xfrm>
            <a:off x="4637370" y="2947764"/>
            <a:ext cx="18163800" cy="3663300"/>
          </a:xfrm>
          <a:prstGeom prst="rect">
            <a:avLst/>
          </a:prstGeom>
          <a:noFill/>
          <a:ln>
            <a:noFill/>
          </a:ln>
        </p:spPr>
        <p:txBody>
          <a:bodyPr anchorCtr="0" anchor="t" bIns="121875" lIns="121875" spcFirstLastPara="1" rIns="121875" wrap="square" tIns="121875">
            <a:spAutoFit/>
          </a:bodyPr>
          <a:lstStyle/>
          <a:p>
            <a:pPr indent="0" lvl="0" marL="0" marR="0" rtl="0" algn="l">
              <a:lnSpc>
                <a:spcPct val="100000"/>
              </a:lnSpc>
              <a:spcBef>
                <a:spcPts val="0"/>
              </a:spcBef>
              <a:spcAft>
                <a:spcPts val="0"/>
              </a:spcAft>
              <a:buClr>
                <a:srgbClr val="000000"/>
              </a:buClr>
              <a:buSzPts val="3400"/>
              <a:buFont typeface="Titillium Web"/>
              <a:buNone/>
            </a:pPr>
            <a:r>
              <a:rPr b="1" i="0" lang="en-US" sz="3700" u="none" cap="none" strike="noStrike">
                <a:solidFill>
                  <a:srgbClr val="000000"/>
                </a:solidFill>
                <a:latin typeface="Titillium Web"/>
                <a:ea typeface="Titillium Web"/>
                <a:cs typeface="Titillium Web"/>
                <a:sym typeface="Titillium Web"/>
              </a:rPr>
              <a:t>The first image we see in </a:t>
            </a:r>
            <a:r>
              <a:rPr b="1" i="1" lang="en-US" sz="3700" u="none" cap="none" strike="noStrike">
                <a:solidFill>
                  <a:srgbClr val="000000"/>
                </a:solidFill>
                <a:latin typeface="Titillium Web"/>
                <a:ea typeface="Titillium Web"/>
                <a:cs typeface="Titillium Web"/>
                <a:sym typeface="Titillium Web"/>
              </a:rPr>
              <a:t>Rafa </a:t>
            </a:r>
            <a:r>
              <a:rPr b="1" i="0" lang="en-US" sz="3700" u="none" cap="none" strike="noStrike">
                <a:solidFill>
                  <a:srgbClr val="000000"/>
                </a:solidFill>
                <a:latin typeface="Titillium Web"/>
                <a:ea typeface="Titillium Web"/>
                <a:cs typeface="Titillium Web"/>
                <a:sym typeface="Titillium Web"/>
              </a:rPr>
              <a:t>is full of ambiguity. A young man, bare-chested, perched at a window, peers outside. Will he jump? Ambiguity still brought by the absence of light. It's night - we don't know the time, but we can guess it's late. Only a fraction of a second later we recognise the space. A street lamp, in the distance, seems to have the magical power to lightly illuminate the whole image, leaving the door of a refrigerator visible. We are in a kitchen</a:t>
            </a:r>
            <a:endParaRPr b="0" i="0" sz="1700" u="none" cap="none" strike="noStrike">
              <a:solidFill>
                <a:srgbClr val="000000"/>
              </a:solidFill>
              <a:latin typeface="Arial"/>
              <a:ea typeface="Arial"/>
              <a:cs typeface="Arial"/>
              <a:sym typeface="Arial"/>
            </a:endParaRPr>
          </a:p>
        </p:txBody>
      </p:sp>
      <p:sp>
        <p:nvSpPr>
          <p:cNvPr id="77" name="Google Shape;77;p4"/>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pic>
        <p:nvPicPr>
          <p:cNvPr descr="image2.png" id="78" name="Google Shape;78;p4"/>
          <p:cNvPicPr preferRelativeResize="0"/>
          <p:nvPr/>
        </p:nvPicPr>
        <p:blipFill rotWithShape="1">
          <a:blip r:embed="rId5">
            <a:alphaModFix/>
          </a:blip>
          <a:srcRect b="0" l="0" r="0" t="0"/>
          <a:stretch/>
        </p:blipFill>
        <p:spPr>
          <a:xfrm>
            <a:off x="8940800" y="6527800"/>
            <a:ext cx="9436099" cy="5308600"/>
          </a:xfrm>
          <a:prstGeom prst="rect">
            <a:avLst/>
          </a:prstGeom>
          <a:noFill/>
          <a:ln>
            <a:noFill/>
          </a:ln>
        </p:spPr>
      </p:pic>
      <p:sp>
        <p:nvSpPr>
          <p:cNvPr id="79" name="Google Shape;79;p4"/>
          <p:cNvSpPr txBox="1"/>
          <p:nvPr>
            <p:ph type="title"/>
          </p:nvPr>
        </p:nvSpPr>
        <p:spPr>
          <a:xfrm>
            <a:off x="8349753" y="1764000"/>
            <a:ext cx="10618194" cy="1376672"/>
          </a:xfrm>
          <a:prstGeom prst="rect">
            <a:avLst/>
          </a:prstGeom>
          <a:noFill/>
          <a:ln>
            <a:noFill/>
          </a:ln>
        </p:spPr>
        <p:txBody>
          <a:bodyPr anchorCtr="0" anchor="t" bIns="0" lIns="0" spcFirstLastPara="1" rIns="0" wrap="square" tIns="0">
            <a:normAutofit/>
          </a:bodyPr>
          <a:lstStyle/>
          <a:p>
            <a:pPr indent="0" lvl="0" marL="0" rtl="0" algn="ctr">
              <a:lnSpc>
                <a:spcPct val="100000"/>
              </a:lnSpc>
              <a:spcBef>
                <a:spcPts val="0"/>
              </a:spcBef>
              <a:spcAft>
                <a:spcPts val="0"/>
              </a:spcAft>
              <a:buClr>
                <a:srgbClr val="0F0F0F"/>
              </a:buClr>
              <a:buSzPts val="6800"/>
              <a:buFont typeface="Titillium Web"/>
              <a:buNone/>
            </a:pPr>
            <a:r>
              <a:rPr b="1" i="0" lang="en-US" sz="6800" u="none" cap="none" strike="noStrike">
                <a:solidFill>
                  <a:srgbClr val="0F0F0F"/>
                </a:solidFill>
                <a:latin typeface="Titillium Web"/>
                <a:ea typeface="Titillium Web"/>
                <a:cs typeface="Titillium Web"/>
                <a:sym typeface="Titillium Web"/>
              </a:rPr>
              <a:t>Waiting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Google Shape;64;p4" id="84" name="Google Shape;84;p5"/>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85" name="Google Shape;85;p5"/>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86" name="Google Shape;86;p5"/>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87" name="Google Shape;87;p5"/>
          <p:cNvSpPr txBox="1"/>
          <p:nvPr/>
        </p:nvSpPr>
        <p:spPr>
          <a:xfrm>
            <a:off x="4637369" y="3804943"/>
            <a:ext cx="18163800" cy="20010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Rafa is in the centre of the frame, his body slightly tilted to the left. The vertical lines of the curtain and the horizontal lines of the grid seem to hold him in place. A frame within the frame.</a:t>
            </a:r>
            <a:endParaRPr sz="1800"/>
          </a:p>
        </p:txBody>
      </p:sp>
      <p:sp>
        <p:nvSpPr>
          <p:cNvPr id="88" name="Google Shape;88;p5"/>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pic>
        <p:nvPicPr>
          <p:cNvPr descr="image2.png" id="89" name="Google Shape;89;p5"/>
          <p:cNvPicPr preferRelativeResize="0"/>
          <p:nvPr/>
        </p:nvPicPr>
        <p:blipFill rotWithShape="1">
          <a:blip r:embed="rId5">
            <a:alphaModFix/>
          </a:blip>
          <a:srcRect b="0" l="0" r="0" t="0"/>
          <a:stretch/>
        </p:blipFill>
        <p:spPr>
          <a:xfrm>
            <a:off x="8940800" y="6070600"/>
            <a:ext cx="9436100" cy="5308600"/>
          </a:xfrm>
          <a:prstGeom prst="rect">
            <a:avLst/>
          </a:prstGeom>
          <a:noFill/>
          <a:ln>
            <a:noFill/>
          </a:ln>
        </p:spPr>
      </p:pic>
      <p:sp>
        <p:nvSpPr>
          <p:cNvPr id="90" name="Google Shape;90;p5"/>
          <p:cNvSpPr txBox="1"/>
          <p:nvPr>
            <p:ph type="title"/>
          </p:nvPr>
        </p:nvSpPr>
        <p:spPr>
          <a:xfrm>
            <a:off x="8349753" y="1764000"/>
            <a:ext cx="10618194" cy="1376672"/>
          </a:xfrm>
          <a:prstGeom prst="rect">
            <a:avLst/>
          </a:prstGeom>
          <a:noFill/>
          <a:ln>
            <a:noFill/>
          </a:ln>
        </p:spPr>
        <p:txBody>
          <a:bodyPr anchorCtr="0" anchor="t" bIns="0" lIns="0" spcFirstLastPara="1" rIns="0" wrap="square" tIns="0">
            <a:normAutofit/>
          </a:bodyPr>
          <a:lstStyle/>
          <a:p>
            <a:pPr indent="0" lvl="0" marL="0" rtl="0" algn="ctr">
              <a:lnSpc>
                <a:spcPct val="100000"/>
              </a:lnSpc>
              <a:spcBef>
                <a:spcPts val="0"/>
              </a:spcBef>
              <a:spcAft>
                <a:spcPts val="0"/>
              </a:spcAft>
              <a:buClr>
                <a:srgbClr val="0F0F0F"/>
              </a:buClr>
              <a:buSzPts val="6800"/>
              <a:buFont typeface="Titillium Web"/>
              <a:buNone/>
            </a:pPr>
            <a:r>
              <a:rPr b="1" i="0" lang="en-US" sz="6800" u="none" cap="none" strike="noStrike">
                <a:solidFill>
                  <a:srgbClr val="0F0F0F"/>
                </a:solidFill>
                <a:latin typeface="Titillium Web"/>
                <a:ea typeface="Titillium Web"/>
                <a:cs typeface="Titillium Web"/>
                <a:sym typeface="Titillium Web"/>
              </a:rPr>
              <a:t>The Framework, The Prison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descr="Google Shape;64;p4" id="95" name="Google Shape;95;p6"/>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96" name="Google Shape;96;p6"/>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97" name="Google Shape;97;p6"/>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98" name="Google Shape;98;p6"/>
          <p:cNvSpPr txBox="1"/>
          <p:nvPr/>
        </p:nvSpPr>
        <p:spPr>
          <a:xfrm>
            <a:off x="4580611" y="2606466"/>
            <a:ext cx="18163800" cy="2585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The director, João Salaviza, gives us, right in the first image of the film, the film’s theme: a prison that reveals itself in multiple forms. Not just the mother's prison – the literal place of confinement – a symbolic prison, the social condition of Rafa's entire family.</a:t>
            </a:r>
            <a:endParaRPr sz="1800"/>
          </a:p>
        </p:txBody>
      </p:sp>
      <p:sp>
        <p:nvSpPr>
          <p:cNvPr id="99" name="Google Shape;99;p6"/>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pic>
        <p:nvPicPr>
          <p:cNvPr descr="image2.png" id="100" name="Google Shape;100;p6"/>
          <p:cNvPicPr preferRelativeResize="0"/>
          <p:nvPr/>
        </p:nvPicPr>
        <p:blipFill rotWithShape="1">
          <a:blip r:embed="rId5">
            <a:alphaModFix/>
          </a:blip>
          <a:srcRect b="0" l="0" r="0" t="0"/>
          <a:stretch/>
        </p:blipFill>
        <p:spPr>
          <a:xfrm>
            <a:off x="8940800" y="6070600"/>
            <a:ext cx="9436100" cy="5308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Google Shape;64;p4" id="105" name="Google Shape;105;p7"/>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106" name="Google Shape;106;p7"/>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107" name="Google Shape;107;p7"/>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108" name="Google Shape;108;p7"/>
          <p:cNvSpPr txBox="1"/>
          <p:nvPr/>
        </p:nvSpPr>
        <p:spPr>
          <a:xfrm>
            <a:off x="4637370" y="2917720"/>
            <a:ext cx="18163800" cy="3170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Rafa’s bare chest is illuminated by the street lights but the apartment is swathed in darkness. The use of shadows and light in this scene communicate two meanings. It is, simultaneously, a space for whispers, protection and intimacy for a family, but it is also an expression of their existential anguish, of growth, of those who live in that house. </a:t>
            </a:r>
            <a:endParaRPr sz="1800"/>
          </a:p>
        </p:txBody>
      </p:sp>
      <p:sp>
        <p:nvSpPr>
          <p:cNvPr id="109" name="Google Shape;109;p7"/>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pic>
        <p:nvPicPr>
          <p:cNvPr descr="image2.png" id="110" name="Google Shape;110;p7"/>
          <p:cNvPicPr preferRelativeResize="0"/>
          <p:nvPr/>
        </p:nvPicPr>
        <p:blipFill rotWithShape="1">
          <a:blip r:embed="rId5">
            <a:alphaModFix/>
          </a:blip>
          <a:srcRect b="0" l="0" r="0" t="0"/>
          <a:stretch/>
        </p:blipFill>
        <p:spPr>
          <a:xfrm>
            <a:off x="8940800" y="6070600"/>
            <a:ext cx="9436100" cy="5308600"/>
          </a:xfrm>
          <a:prstGeom prst="rect">
            <a:avLst/>
          </a:prstGeom>
          <a:noFill/>
          <a:ln>
            <a:noFill/>
          </a:ln>
        </p:spPr>
      </p:pic>
      <p:sp>
        <p:nvSpPr>
          <p:cNvPr id="111" name="Google Shape;111;p7"/>
          <p:cNvSpPr txBox="1"/>
          <p:nvPr>
            <p:ph type="title"/>
          </p:nvPr>
        </p:nvSpPr>
        <p:spPr>
          <a:xfrm>
            <a:off x="8353361" y="1764000"/>
            <a:ext cx="10618194" cy="1376672"/>
          </a:xfrm>
          <a:prstGeom prst="rect">
            <a:avLst/>
          </a:prstGeom>
          <a:noFill/>
          <a:ln>
            <a:noFill/>
          </a:ln>
        </p:spPr>
        <p:txBody>
          <a:bodyPr anchorCtr="0" anchor="t" bIns="0" lIns="0" spcFirstLastPara="1" rIns="0" wrap="square" tIns="0">
            <a:normAutofit/>
          </a:bodyPr>
          <a:lstStyle/>
          <a:p>
            <a:pPr indent="0" lvl="0" marL="0" rtl="0" algn="ctr">
              <a:lnSpc>
                <a:spcPct val="100000"/>
              </a:lnSpc>
              <a:spcBef>
                <a:spcPts val="0"/>
              </a:spcBef>
              <a:spcAft>
                <a:spcPts val="0"/>
              </a:spcAft>
              <a:buClr>
                <a:srgbClr val="0F0F0F"/>
              </a:buClr>
              <a:buSzPts val="6800"/>
              <a:buFont typeface="Titillium Web"/>
              <a:buNone/>
            </a:pPr>
            <a:r>
              <a:rPr b="1" i="0" lang="en-US" sz="6800" u="none" cap="none" strike="noStrike">
                <a:solidFill>
                  <a:srgbClr val="0F0F0F"/>
                </a:solidFill>
                <a:latin typeface="Titillium Web"/>
                <a:ea typeface="Titillium Web"/>
                <a:cs typeface="Titillium Web"/>
                <a:sym typeface="Titillium Web"/>
              </a:rPr>
              <a:t>The Inside and Outside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descr="Google Shape;64;p4" id="116" name="Google Shape;116;p8"/>
          <p:cNvPicPr preferRelativeResize="0"/>
          <p:nvPr/>
        </p:nvPicPr>
        <p:blipFill rotWithShape="1">
          <a:blip r:embed="rId3">
            <a:alphaModFix/>
          </a:blip>
          <a:srcRect b="0" l="0" r="0" t="0"/>
          <a:stretch/>
        </p:blipFill>
        <p:spPr>
          <a:xfrm>
            <a:off x="454948" y="370697"/>
            <a:ext cx="2690589" cy="3182416"/>
          </a:xfrm>
          <a:prstGeom prst="rect">
            <a:avLst/>
          </a:prstGeom>
          <a:noFill/>
          <a:ln>
            <a:noFill/>
          </a:ln>
          <a:effectLst>
            <a:outerShdw blurRad="1270000" rotWithShape="0">
              <a:srgbClr val="000000">
                <a:alpha val="69411"/>
              </a:srgbClr>
            </a:outerShdw>
          </a:effectLst>
        </p:spPr>
      </p:pic>
      <p:cxnSp>
        <p:nvCxnSpPr>
          <p:cNvPr id="117" name="Google Shape;117;p8"/>
          <p:cNvCxnSpPr/>
          <p:nvPr/>
        </p:nvCxnSpPr>
        <p:spPr>
          <a:xfrm>
            <a:off x="5336837" y="1316514"/>
            <a:ext cx="16651242" cy="19"/>
          </a:xfrm>
          <a:prstGeom prst="straightConnector1">
            <a:avLst/>
          </a:prstGeom>
          <a:noFill/>
          <a:ln cap="flat" cmpd="sng" w="101600">
            <a:solidFill>
              <a:srgbClr val="231F20"/>
            </a:solidFill>
            <a:prstDash val="solid"/>
            <a:round/>
            <a:headEnd len="sm" w="sm" type="none"/>
            <a:tailEnd len="sm" w="sm" type="none"/>
          </a:ln>
        </p:spPr>
      </p:cxnSp>
      <p:cxnSp>
        <p:nvCxnSpPr>
          <p:cNvPr id="118" name="Google Shape;118;p8"/>
          <p:cNvCxnSpPr/>
          <p:nvPr/>
        </p:nvCxnSpPr>
        <p:spPr>
          <a:xfrm>
            <a:off x="5393594" y="11573697"/>
            <a:ext cx="16651244" cy="18"/>
          </a:xfrm>
          <a:prstGeom prst="straightConnector1">
            <a:avLst/>
          </a:prstGeom>
          <a:noFill/>
          <a:ln cap="flat" cmpd="sng" w="50800">
            <a:solidFill>
              <a:srgbClr val="231F20"/>
            </a:solidFill>
            <a:prstDash val="solid"/>
            <a:round/>
            <a:headEnd len="sm" w="sm" type="none"/>
            <a:tailEnd len="sm" w="sm" type="none"/>
          </a:ln>
        </p:spPr>
      </p:cxnSp>
      <p:sp>
        <p:nvSpPr>
          <p:cNvPr id="119" name="Google Shape;119;p8"/>
          <p:cNvSpPr txBox="1"/>
          <p:nvPr/>
        </p:nvSpPr>
        <p:spPr>
          <a:xfrm>
            <a:off x="4637370" y="2606466"/>
            <a:ext cx="18163800" cy="2585700"/>
          </a:xfrm>
          <a:prstGeom prst="rect">
            <a:avLst/>
          </a:prstGeom>
          <a:noFill/>
          <a:ln>
            <a:noFill/>
          </a:ln>
        </p:spPr>
        <p:txBody>
          <a:bodyPr anchorCtr="0" anchor="t" bIns="121875" lIns="121875" spcFirstLastPara="1" rIns="121875" wrap="square" tIns="121875">
            <a:spAutoFit/>
          </a:bodyPr>
          <a:lstStyle/>
          <a:p>
            <a:pPr indent="0" lvl="0" marL="0" marR="0" rtl="0" algn="just">
              <a:lnSpc>
                <a:spcPct val="100000"/>
              </a:lnSpc>
              <a:spcBef>
                <a:spcPts val="0"/>
              </a:spcBef>
              <a:spcAft>
                <a:spcPts val="0"/>
              </a:spcAft>
              <a:buClr>
                <a:srgbClr val="000000"/>
              </a:buClr>
              <a:buSzPts val="3400"/>
              <a:buFont typeface="Titillium Web"/>
              <a:buNone/>
            </a:pPr>
            <a:r>
              <a:rPr b="1" i="0" lang="en-US" sz="3800" u="none" cap="none" strike="noStrike">
                <a:solidFill>
                  <a:srgbClr val="000000"/>
                </a:solidFill>
                <a:latin typeface="Titillium Web"/>
                <a:ea typeface="Titillium Web"/>
                <a:cs typeface="Titillium Web"/>
                <a:sym typeface="Titillium Web"/>
              </a:rPr>
              <a:t>The window also serves as a boundary between the security of the house and the threats posed by the outside world. The window gives access to other worlds, but it is also a frontier space. It separates the inside from the outside, and the private from the public.</a:t>
            </a:r>
            <a:endParaRPr sz="1800"/>
          </a:p>
        </p:txBody>
      </p:sp>
      <p:sp>
        <p:nvSpPr>
          <p:cNvPr id="120" name="Google Shape;120;p8"/>
          <p:cNvSpPr/>
          <p:nvPr/>
        </p:nvSpPr>
        <p:spPr>
          <a:xfrm>
            <a:off x="21384220" y="12094829"/>
            <a:ext cx="2035201" cy="845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Arial"/>
              <a:ea typeface="Arial"/>
              <a:cs typeface="Arial"/>
              <a:sym typeface="Arial"/>
            </a:endParaRPr>
          </a:p>
        </p:txBody>
      </p:sp>
      <p:pic>
        <p:nvPicPr>
          <p:cNvPr descr="image2.png" id="121" name="Google Shape;121;p8"/>
          <p:cNvPicPr preferRelativeResize="0"/>
          <p:nvPr/>
        </p:nvPicPr>
        <p:blipFill rotWithShape="1">
          <a:blip r:embed="rId5">
            <a:alphaModFix/>
          </a:blip>
          <a:srcRect b="0" l="0" r="0" t="0"/>
          <a:stretch/>
        </p:blipFill>
        <p:spPr>
          <a:xfrm>
            <a:off x="8940800" y="6070600"/>
            <a:ext cx="9436100" cy="5308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