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9"/>
  </p:notesMasterIdLst>
  <p:sldIdLst>
    <p:sldId id="256" r:id="rId2"/>
    <p:sldId id="257" r:id="rId3"/>
    <p:sldId id="259" r:id="rId4"/>
    <p:sldId id="260" r:id="rId5"/>
    <p:sldId id="264" r:id="rId6"/>
    <p:sldId id="261" r:id="rId7"/>
    <p:sldId id="266" r:id="rId8"/>
  </p:sldIdLst>
  <p:sldSz cx="9144000" cy="5143500" type="screen16x9"/>
  <p:notesSz cx="9144000" cy="51435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pos="1561">
          <p15:clr>
            <a:srgbClr val="9AA0A6"/>
          </p15:clr>
        </p15:guide>
        <p15:guide id="2" orient="horz" pos="162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071" autoAdjust="0"/>
  </p:normalViewPr>
  <p:slideViewPr>
    <p:cSldViewPr snapToGrid="0">
      <p:cViewPr>
        <p:scale>
          <a:sx n="111" d="100"/>
          <a:sy n="111" d="100"/>
        </p:scale>
        <p:origin x="-2144" y="-416"/>
      </p:cViewPr>
      <p:guideLst>
        <p:guide orient="horz" pos="1620"/>
        <p:guide pos="1561"/>
      </p:guideLst>
    </p:cSldViewPr>
  </p:slideViewPr>
  <p:outlineViewPr>
    <p:cViewPr>
      <p:scale>
        <a:sx n="33" d="100"/>
        <a:sy n="33" d="100"/>
      </p:scale>
      <p:origin x="0" y="-4158"/>
    </p:cViewPr>
  </p:outlineViewPr>
  <p:notesTextViewPr>
    <p:cViewPr>
      <p:scale>
        <a:sx n="1" d="1"/>
        <a:sy n="1" d="1"/>
      </p:scale>
      <p:origin x="0" y="0"/>
    </p:cViewPr>
  </p:notesTextViewPr>
  <p:notesViewPr>
    <p:cSldViewPr snapToGrid="0">
      <p:cViewPr varScale="1">
        <p:scale>
          <a:sx n="151" d="100"/>
          <a:sy n="151" d="100"/>
        </p:scale>
        <p:origin x="1392" y="14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31463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171450" lvl="0" indent="-101600" algn="l" rtl="0">
              <a:lnSpc>
                <a:spcPct val="100000"/>
              </a:lnSpc>
              <a:spcBef>
                <a:spcPts val="0"/>
              </a:spcBef>
              <a:spcAft>
                <a:spcPts val="0"/>
              </a:spcAft>
              <a:buSzPts val="1100"/>
              <a:buFont typeface="Arial"/>
              <a:buNone/>
            </a:pPr>
            <a:r>
              <a:rPr lang="pl-PL" dirty="0" smtClean="0"/>
              <a:t>The </a:t>
            </a:r>
            <a:r>
              <a:rPr lang="pl-PL" dirty="0" err="1" smtClean="0"/>
              <a:t>presentation</a:t>
            </a:r>
            <a:r>
              <a:rPr lang="pl-PL" dirty="0" smtClean="0"/>
              <a:t> </a:t>
            </a:r>
            <a:r>
              <a:rPr lang="pl-PL" dirty="0" err="1" smtClean="0"/>
              <a:t>begins</a:t>
            </a:r>
            <a:r>
              <a:rPr lang="pl-PL" dirty="0" smtClean="0"/>
              <a:t> </a:t>
            </a:r>
            <a:r>
              <a:rPr lang="pl-PL" dirty="0" err="1" smtClean="0"/>
              <a:t>after</a:t>
            </a:r>
            <a:r>
              <a:rPr lang="pl-PL" dirty="0" smtClean="0"/>
              <a:t> the film screening, </a:t>
            </a:r>
            <a:r>
              <a:rPr lang="pl-PL" dirty="0" err="1" smtClean="0"/>
              <a:t>which</a:t>
            </a:r>
            <a:r>
              <a:rPr lang="pl-PL" dirty="0" smtClean="0"/>
              <a:t> </a:t>
            </a:r>
            <a:r>
              <a:rPr lang="pl-PL" dirty="0" err="1" smtClean="0"/>
              <a:t>is</a:t>
            </a:r>
            <a:r>
              <a:rPr lang="pl-PL" dirty="0" smtClean="0"/>
              <a:t> </a:t>
            </a:r>
            <a:r>
              <a:rPr lang="pl-PL" dirty="0" err="1" smtClean="0"/>
              <a:t>why</a:t>
            </a:r>
            <a:r>
              <a:rPr lang="pl-PL" dirty="0" smtClean="0"/>
              <a:t> we start </a:t>
            </a:r>
            <a:r>
              <a:rPr lang="pl-PL" dirty="0" err="1" smtClean="0"/>
              <a:t>discussing</a:t>
            </a:r>
            <a:r>
              <a:rPr lang="pl-PL" dirty="0" smtClean="0"/>
              <a:t> the film from the finale - a </a:t>
            </a:r>
            <a:r>
              <a:rPr lang="pl-PL" dirty="0" err="1" smtClean="0"/>
              <a:t>kind</a:t>
            </a:r>
            <a:r>
              <a:rPr lang="pl-PL" dirty="0" smtClean="0"/>
              <a:t> of happy </a:t>
            </a:r>
            <a:r>
              <a:rPr lang="pl-PL" dirty="0" err="1" smtClean="0"/>
              <a:t>ending</a:t>
            </a:r>
            <a:r>
              <a:rPr lang="pl-PL" dirty="0" smtClean="0"/>
              <a:t>, i.e. the </a:t>
            </a:r>
            <a:r>
              <a:rPr lang="pl-PL" dirty="0" err="1" smtClean="0"/>
              <a:t>disappearance</a:t>
            </a:r>
            <a:r>
              <a:rPr lang="pl-PL" dirty="0" smtClean="0"/>
              <a:t> of the </a:t>
            </a:r>
            <a:r>
              <a:rPr lang="pl-PL" dirty="0" err="1" smtClean="0"/>
              <a:t>heroine</a:t>
            </a:r>
            <a:r>
              <a:rPr lang="pl-PL" dirty="0" smtClean="0"/>
              <a:t>, to </a:t>
            </a:r>
            <a:r>
              <a:rPr lang="pl-PL" dirty="0" err="1" smtClean="0"/>
              <a:t>whom</a:t>
            </a:r>
            <a:r>
              <a:rPr lang="pl-PL" dirty="0" smtClean="0"/>
              <a:t> the </a:t>
            </a:r>
            <a:r>
              <a:rPr lang="pl-PL" dirty="0" err="1" smtClean="0"/>
              <a:t>surroundings</a:t>
            </a:r>
            <a:r>
              <a:rPr lang="pl-PL" dirty="0" smtClean="0"/>
              <a:t> </a:t>
            </a:r>
            <a:r>
              <a:rPr lang="pl-PL" dirty="0" err="1" smtClean="0"/>
              <a:t>cannot</a:t>
            </a:r>
            <a:r>
              <a:rPr lang="pl-PL" dirty="0" smtClean="0"/>
              <a:t> </a:t>
            </a:r>
            <a:r>
              <a:rPr lang="pl-PL" dirty="0" err="1" smtClean="0"/>
              <a:t>get</a:t>
            </a:r>
            <a:r>
              <a:rPr lang="pl-PL" dirty="0" smtClean="0"/>
              <a:t> </a:t>
            </a:r>
            <a:r>
              <a:rPr lang="pl-PL" dirty="0" err="1" smtClean="0"/>
              <a:t>used</a:t>
            </a:r>
            <a:r>
              <a:rPr lang="pl-PL" dirty="0" smtClean="0"/>
              <a:t> to.</a:t>
            </a:r>
          </a:p>
          <a:p>
            <a:pPr marL="171450" lvl="0" indent="-101600" algn="l" rtl="0">
              <a:lnSpc>
                <a:spcPct val="100000"/>
              </a:lnSpc>
              <a:spcBef>
                <a:spcPts val="0"/>
              </a:spcBef>
              <a:spcAft>
                <a:spcPts val="0"/>
              </a:spcAft>
              <a:buSzPts val="1100"/>
              <a:buFont typeface="Arial"/>
              <a:buNone/>
            </a:pPr>
            <a:r>
              <a:rPr lang="pl-PL" dirty="0" err="1" smtClean="0"/>
              <a:t>Why</a:t>
            </a:r>
            <a:r>
              <a:rPr lang="pl-PL" baseline="0" dirty="0" smtClean="0"/>
              <a:t> </a:t>
            </a:r>
            <a:r>
              <a:rPr lang="pl-PL" baseline="0" dirty="0" err="1" smtClean="0"/>
              <a:t>is</a:t>
            </a:r>
            <a:r>
              <a:rPr lang="pl-PL" baseline="0" dirty="0" smtClean="0"/>
              <a:t> </a:t>
            </a:r>
            <a:r>
              <a:rPr lang="pl-PL" baseline="0" dirty="0" err="1" smtClean="0"/>
              <a:t>she</a:t>
            </a:r>
            <a:r>
              <a:rPr lang="pl-PL" baseline="0" dirty="0" smtClean="0"/>
              <a:t> not </a:t>
            </a:r>
            <a:r>
              <a:rPr lang="pl-PL" baseline="0" dirty="0" err="1" smtClean="0"/>
              <a:t>able</a:t>
            </a:r>
            <a:r>
              <a:rPr lang="pl-PL" baseline="0" dirty="0" smtClean="0"/>
              <a:t> to </a:t>
            </a:r>
            <a:r>
              <a:rPr lang="pl-PL" baseline="0" dirty="0" err="1" smtClean="0"/>
              <a:t>lead</a:t>
            </a:r>
            <a:r>
              <a:rPr lang="pl-PL" baseline="0" dirty="0" smtClean="0"/>
              <a:t> a ‘</a:t>
            </a:r>
            <a:r>
              <a:rPr lang="pl-PL" baseline="0" dirty="0" err="1" smtClean="0"/>
              <a:t>normal</a:t>
            </a:r>
            <a:r>
              <a:rPr lang="pl-PL" baseline="0" dirty="0" smtClean="0"/>
              <a:t>’ life? </a:t>
            </a:r>
          </a:p>
          <a:p>
            <a:pPr marL="171450" lvl="0" indent="-101600" algn="l" rtl="0">
              <a:lnSpc>
                <a:spcPct val="100000"/>
              </a:lnSpc>
              <a:spcBef>
                <a:spcPts val="0"/>
              </a:spcBef>
              <a:spcAft>
                <a:spcPts val="0"/>
              </a:spcAft>
              <a:buSzPts val="1100"/>
              <a:buFont typeface="Arial"/>
              <a:buNone/>
            </a:pPr>
            <a:r>
              <a:rPr lang="pl-PL" baseline="0" dirty="0" err="1" smtClean="0"/>
              <a:t>What</a:t>
            </a:r>
            <a:r>
              <a:rPr lang="pl-PL" baseline="0" dirty="0" smtClean="0"/>
              <a:t> </a:t>
            </a:r>
            <a:r>
              <a:rPr lang="pl-PL" baseline="0" dirty="0" err="1" smtClean="0"/>
              <a:t>is</a:t>
            </a:r>
            <a:r>
              <a:rPr lang="pl-PL" baseline="0" dirty="0" smtClean="0"/>
              <a:t> </a:t>
            </a:r>
            <a:r>
              <a:rPr lang="pl-PL" baseline="0" dirty="0" err="1" smtClean="0"/>
              <a:t>normal</a:t>
            </a:r>
            <a:r>
              <a:rPr lang="pl-PL" baseline="0" dirty="0" smtClean="0"/>
              <a:t>? </a:t>
            </a:r>
          </a:p>
          <a:p>
            <a:pPr marL="171450" lvl="0" indent="-101600" algn="l" rtl="0">
              <a:lnSpc>
                <a:spcPct val="100000"/>
              </a:lnSpc>
              <a:spcBef>
                <a:spcPts val="0"/>
              </a:spcBef>
              <a:spcAft>
                <a:spcPts val="0"/>
              </a:spcAft>
              <a:buSzPts val="1100"/>
              <a:buFont typeface="Arial"/>
              <a:buNone/>
            </a:pPr>
            <a:r>
              <a:rPr lang="pl-PL" baseline="0" dirty="0" err="1" smtClean="0"/>
              <a:t>Did</a:t>
            </a:r>
            <a:r>
              <a:rPr lang="pl-PL" baseline="0" dirty="0" smtClean="0"/>
              <a:t> </a:t>
            </a:r>
            <a:r>
              <a:rPr lang="pl-PL" baseline="0" dirty="0" err="1" smtClean="0"/>
              <a:t>her</a:t>
            </a:r>
            <a:r>
              <a:rPr lang="pl-PL" baseline="0" dirty="0" smtClean="0"/>
              <a:t> </a:t>
            </a:r>
            <a:r>
              <a:rPr lang="pl-PL" baseline="0" dirty="0" err="1" smtClean="0"/>
              <a:t>difference</a:t>
            </a:r>
            <a:r>
              <a:rPr lang="pl-PL" baseline="0" dirty="0" smtClean="0"/>
              <a:t> </a:t>
            </a:r>
            <a:r>
              <a:rPr lang="pl-PL" baseline="0" dirty="0" err="1" smtClean="0"/>
              <a:t>become</a:t>
            </a:r>
            <a:r>
              <a:rPr lang="pl-PL" baseline="0" dirty="0" smtClean="0"/>
              <a:t> </a:t>
            </a:r>
            <a:r>
              <a:rPr lang="pl-PL" baseline="0" dirty="0" err="1" smtClean="0"/>
              <a:t>normal</a:t>
            </a:r>
            <a:r>
              <a:rPr lang="pl-PL" baseline="0" dirty="0" smtClean="0"/>
              <a:t> in the end?</a:t>
            </a:r>
            <a:endParaRPr dirty="0"/>
          </a:p>
        </p:txBody>
      </p:sp>
      <p:sp>
        <p:nvSpPr>
          <p:cNvPr id="43" name="Google Shape;43;p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783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US" dirty="0" smtClean="0"/>
              <a:t>Questions for discussion</a:t>
            </a:r>
            <a:r>
              <a:rPr lang="en-US" dirty="0" smtClean="0"/>
              <a:t>:</a:t>
            </a:r>
          </a:p>
          <a:p>
            <a:pPr marL="0" lvl="0" indent="0" algn="l" rtl="0">
              <a:lnSpc>
                <a:spcPct val="100000"/>
              </a:lnSpc>
              <a:spcBef>
                <a:spcPts val="0"/>
              </a:spcBef>
              <a:spcAft>
                <a:spcPts val="0"/>
              </a:spcAft>
              <a:buSzPts val="1100"/>
              <a:buFont typeface="Arial"/>
              <a:buNone/>
            </a:pPr>
            <a:endParaRPr lang="en-US" dirty="0" smtClean="0"/>
          </a:p>
          <a:p>
            <a:pPr marL="0" lvl="0" indent="0" algn="l" rtl="0">
              <a:lnSpc>
                <a:spcPct val="100000"/>
              </a:lnSpc>
              <a:spcBef>
                <a:spcPts val="0"/>
              </a:spcBef>
              <a:spcAft>
                <a:spcPts val="0"/>
              </a:spcAft>
              <a:buSzPts val="1100"/>
              <a:buFont typeface="Arial"/>
              <a:buNone/>
            </a:pPr>
            <a:r>
              <a:rPr lang="en-US" dirty="0" smtClean="0"/>
              <a:t>Does this movie end well? If so, for whom? If not, for whom? Let's vote and decide if it's really a happy ending.</a:t>
            </a:r>
          </a:p>
          <a:p>
            <a:pPr marL="0" lvl="0" indent="0" algn="l" rtl="0">
              <a:lnSpc>
                <a:spcPct val="100000"/>
              </a:lnSpc>
              <a:spcBef>
                <a:spcPts val="0"/>
              </a:spcBef>
              <a:spcAft>
                <a:spcPts val="0"/>
              </a:spcAft>
              <a:buSzPts val="1100"/>
              <a:buFont typeface="Arial"/>
              <a:buNone/>
            </a:pPr>
            <a:r>
              <a:rPr lang="en-US" dirty="0" smtClean="0"/>
              <a:t>Why did the heroine suffer?</a:t>
            </a:r>
          </a:p>
          <a:p>
            <a:pPr marL="0" lvl="0" indent="0" algn="l" rtl="0">
              <a:lnSpc>
                <a:spcPct val="100000"/>
              </a:lnSpc>
              <a:spcBef>
                <a:spcPts val="0"/>
              </a:spcBef>
              <a:spcAft>
                <a:spcPts val="0"/>
              </a:spcAft>
              <a:buSzPts val="1100"/>
              <a:buFont typeface="Arial"/>
              <a:buNone/>
            </a:pPr>
            <a:endParaRPr lang="en-US" dirty="0" smtClean="0"/>
          </a:p>
          <a:p>
            <a:pPr marL="0" lvl="0" indent="0" algn="l" rtl="0">
              <a:lnSpc>
                <a:spcPct val="100000"/>
              </a:lnSpc>
              <a:spcBef>
                <a:spcPts val="0"/>
              </a:spcBef>
              <a:spcAft>
                <a:spcPts val="0"/>
              </a:spcAft>
              <a:buSzPts val="1100"/>
              <a:buFont typeface="Arial"/>
              <a:buNone/>
            </a:pPr>
            <a:r>
              <a:rPr lang="en-US" dirty="0" smtClean="0"/>
              <a:t>Additional information:</a:t>
            </a:r>
          </a:p>
          <a:p>
            <a:pPr marL="0" lvl="0" indent="0" algn="l" rtl="0">
              <a:lnSpc>
                <a:spcPct val="100000"/>
              </a:lnSpc>
              <a:spcBef>
                <a:spcPts val="0"/>
              </a:spcBef>
              <a:spcAft>
                <a:spcPts val="0"/>
              </a:spcAft>
              <a:buSzPts val="1100"/>
              <a:buFont typeface="Arial"/>
              <a:buNone/>
            </a:pPr>
            <a:r>
              <a:rPr lang="en-US" dirty="0" smtClean="0"/>
              <a:t>Happy ending</a:t>
            </a:r>
            <a:r>
              <a:rPr lang="en-US" baseline="0" dirty="0" smtClean="0"/>
              <a:t> </a:t>
            </a:r>
            <a:r>
              <a:rPr lang="en-US" dirty="0" smtClean="0"/>
              <a:t>a model of action resolution in the film, in which all the threads end successfully for the main character and his accompanying people, as well as the environment except antagonists and perpetrators of evil. In happy ending, the main character's argument is important, which prevails over other views. The hero wins because</a:t>
            </a:r>
            <a:r>
              <a:rPr lang="en-US" baseline="0" dirty="0" smtClean="0"/>
              <a:t> they are</a:t>
            </a:r>
            <a:r>
              <a:rPr lang="en-US" dirty="0" smtClean="0"/>
              <a:t> right. Contemporary cinema treats this mechanism of identifying the viewer with the hero more ironically. In modern cinema, the main character does not have to survive to have</a:t>
            </a:r>
            <a:r>
              <a:rPr lang="en-US" baseline="0" dirty="0" smtClean="0"/>
              <a:t> </a:t>
            </a:r>
            <a:r>
              <a:rPr lang="en-US" dirty="0" smtClean="0"/>
              <a:t>a happy ending.</a:t>
            </a:r>
          </a:p>
          <a:p>
            <a:pPr marL="0" lvl="0" indent="0" algn="l" rtl="0">
              <a:lnSpc>
                <a:spcPct val="100000"/>
              </a:lnSpc>
              <a:spcBef>
                <a:spcPts val="0"/>
              </a:spcBef>
              <a:spcAft>
                <a:spcPts val="0"/>
              </a:spcAft>
              <a:buSzPts val="1100"/>
              <a:buFont typeface="Arial"/>
              <a:buNone/>
            </a:pPr>
            <a:r>
              <a:rPr lang="en-US" dirty="0" smtClean="0"/>
              <a:t>Happy end is a convention of storytelling characteristic of many film genres, including comedy and melodrama. </a:t>
            </a:r>
            <a:r>
              <a:rPr lang="en-US" dirty="0" err="1" smtClean="0"/>
              <a:t>Kliszowo</a:t>
            </a:r>
            <a:r>
              <a:rPr lang="en-US" dirty="0" smtClean="0"/>
              <a:t> used to sum up the happy end with a fairytale punch line: "And they lived happily ever after."</a:t>
            </a:r>
            <a:endParaRPr dirty="0"/>
          </a:p>
        </p:txBody>
      </p:sp>
      <p:sp>
        <p:nvSpPr>
          <p:cNvPr id="51" name="Google Shape;51;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896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b="0" dirty="0" err="1" smtClean="0"/>
              <a:t>Questions</a:t>
            </a:r>
            <a:r>
              <a:rPr lang="pl-PL" b="0" dirty="0" smtClean="0"/>
              <a:t> for </a:t>
            </a:r>
            <a:r>
              <a:rPr lang="pl-PL" b="0" dirty="0" err="1" smtClean="0"/>
              <a:t>discussion</a:t>
            </a:r>
            <a:r>
              <a:rPr lang="pl-PL" b="0" dirty="0" smtClean="0"/>
              <a:t>:</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err="1" smtClean="0"/>
              <a:t>Is</a:t>
            </a:r>
            <a:r>
              <a:rPr lang="pl-PL" b="0" dirty="0" smtClean="0"/>
              <a:t> </a:t>
            </a:r>
            <a:r>
              <a:rPr lang="pl-PL" b="0" dirty="0" err="1" smtClean="0"/>
              <a:t>it</a:t>
            </a:r>
            <a:r>
              <a:rPr lang="pl-PL" b="0" dirty="0" smtClean="0"/>
              <a:t> </a:t>
            </a:r>
            <a:r>
              <a:rPr lang="pl-PL" b="0" dirty="0" err="1" smtClean="0"/>
              <a:t>good</a:t>
            </a:r>
            <a:r>
              <a:rPr lang="pl-PL" b="0" dirty="0" smtClean="0"/>
              <a:t> to be </a:t>
            </a:r>
            <a:r>
              <a:rPr lang="pl-PL" b="0" dirty="0" err="1" smtClean="0"/>
              <a:t>different</a:t>
            </a:r>
            <a:r>
              <a:rPr lang="pl-PL" b="0" dirty="0" smtClean="0"/>
              <a:t>? Or </a:t>
            </a:r>
            <a:r>
              <a:rPr lang="pl-PL" b="0" dirty="0" err="1" smtClean="0"/>
              <a:t>maybe</a:t>
            </a:r>
            <a:r>
              <a:rPr lang="pl-PL" b="0" dirty="0" smtClean="0"/>
              <a:t> </a:t>
            </a:r>
            <a:r>
              <a:rPr lang="pl-PL" b="0" dirty="0" err="1" smtClean="0"/>
              <a:t>it's</a:t>
            </a:r>
            <a:r>
              <a:rPr lang="pl-PL" b="0" dirty="0" smtClean="0"/>
              <a:t> </a:t>
            </a:r>
            <a:r>
              <a:rPr lang="pl-PL" b="0" dirty="0" err="1" smtClean="0"/>
              <a:t>better</a:t>
            </a:r>
            <a:r>
              <a:rPr lang="pl-PL" b="0" dirty="0" smtClean="0"/>
              <a:t> to be </a:t>
            </a:r>
            <a:r>
              <a:rPr lang="pl-PL" b="0" dirty="0" err="1" smtClean="0"/>
              <a:t>like</a:t>
            </a:r>
            <a:r>
              <a:rPr lang="pl-PL" b="0" dirty="0" smtClean="0"/>
              <a:t> </a:t>
            </a:r>
            <a:r>
              <a:rPr lang="pl-PL" b="0" dirty="0" err="1" smtClean="0"/>
              <a:t>everyone</a:t>
            </a:r>
            <a:r>
              <a:rPr lang="pl-PL" b="0" dirty="0" smtClean="0"/>
              <a:t>? </a:t>
            </a:r>
          </a:p>
          <a:p>
            <a:pPr marL="0" lvl="0" indent="0" algn="l" rtl="0">
              <a:lnSpc>
                <a:spcPct val="100000"/>
              </a:lnSpc>
              <a:spcBef>
                <a:spcPts val="0"/>
              </a:spcBef>
              <a:spcAft>
                <a:spcPts val="0"/>
              </a:spcAft>
              <a:buSzPts val="1100"/>
              <a:buNone/>
            </a:pPr>
            <a:r>
              <a:rPr lang="pl-PL" b="0" dirty="0" err="1" smtClean="0"/>
              <a:t>What</a:t>
            </a:r>
            <a:r>
              <a:rPr lang="pl-PL" b="0" baseline="0" dirty="0" smtClean="0"/>
              <a:t> </a:t>
            </a:r>
            <a:r>
              <a:rPr lang="pl-PL" b="0" baseline="0" dirty="0" err="1" smtClean="0"/>
              <a:t>would</a:t>
            </a:r>
            <a:r>
              <a:rPr lang="pl-PL" b="0" baseline="0" dirty="0" smtClean="0"/>
              <a:t> be the </a:t>
            </a:r>
            <a:r>
              <a:rPr lang="pl-PL" b="0" dirty="0" err="1" smtClean="0"/>
              <a:t>easiest</a:t>
            </a:r>
            <a:r>
              <a:rPr lang="pl-PL" b="0" dirty="0" smtClean="0"/>
              <a:t> </a:t>
            </a:r>
            <a:r>
              <a:rPr lang="pl-PL" b="0" dirty="0" err="1" smtClean="0"/>
              <a:t>thing</a:t>
            </a:r>
            <a:r>
              <a:rPr lang="pl-PL" b="0" baseline="0" dirty="0" smtClean="0"/>
              <a:t> to do in a</a:t>
            </a:r>
            <a:r>
              <a:rPr lang="pl-PL" b="0" dirty="0" smtClean="0"/>
              <a:t> </a:t>
            </a:r>
            <a:r>
              <a:rPr lang="pl-PL" b="0" dirty="0" err="1" smtClean="0"/>
              <a:t>group</a:t>
            </a:r>
            <a:r>
              <a:rPr lang="pl-PL" b="0" dirty="0" smtClean="0"/>
              <a:t>?</a:t>
            </a:r>
          </a:p>
          <a:p>
            <a:pPr marL="0" lvl="0" indent="0" algn="l" rtl="0">
              <a:lnSpc>
                <a:spcPct val="100000"/>
              </a:lnSpc>
              <a:spcBef>
                <a:spcPts val="0"/>
              </a:spcBef>
              <a:spcAft>
                <a:spcPts val="0"/>
              </a:spcAft>
              <a:buSzPts val="1100"/>
              <a:buNone/>
            </a:pPr>
            <a:r>
              <a:rPr lang="pl-PL" b="0" dirty="0" smtClean="0"/>
              <a:t>How </a:t>
            </a:r>
            <a:r>
              <a:rPr lang="pl-PL" b="0" dirty="0" err="1" smtClean="0"/>
              <a:t>different</a:t>
            </a:r>
            <a:r>
              <a:rPr lang="pl-PL" b="0" dirty="0" smtClean="0"/>
              <a:t> </a:t>
            </a:r>
            <a:r>
              <a:rPr lang="pl-PL" b="0" dirty="0" err="1" smtClean="0"/>
              <a:t>can</a:t>
            </a:r>
            <a:r>
              <a:rPr lang="pl-PL" b="0" dirty="0" smtClean="0"/>
              <a:t> </a:t>
            </a:r>
            <a:r>
              <a:rPr lang="pl-PL" b="0" dirty="0" err="1" smtClean="0"/>
              <a:t>you</a:t>
            </a:r>
            <a:r>
              <a:rPr lang="pl-PL" b="0" dirty="0" smtClean="0"/>
              <a:t> be to be </a:t>
            </a:r>
            <a:r>
              <a:rPr lang="pl-PL" b="0" dirty="0" err="1" smtClean="0"/>
              <a:t>appreciated</a:t>
            </a:r>
            <a:r>
              <a:rPr lang="pl-PL" b="0" dirty="0" smtClean="0"/>
              <a:t> but </a:t>
            </a:r>
            <a:r>
              <a:rPr lang="pl-PL" b="0" dirty="0" err="1" smtClean="0"/>
              <a:t>accepted</a:t>
            </a:r>
            <a:r>
              <a:rPr lang="pl-PL" b="0" dirty="0" smtClean="0"/>
              <a:t>?</a:t>
            </a:r>
          </a:p>
          <a:p>
            <a:pPr marL="0" lvl="0" indent="0" algn="l" rtl="0">
              <a:lnSpc>
                <a:spcPct val="100000"/>
              </a:lnSpc>
              <a:spcBef>
                <a:spcPts val="0"/>
              </a:spcBef>
              <a:spcAft>
                <a:spcPts val="0"/>
              </a:spcAft>
              <a:buSzPts val="1100"/>
              <a:buNone/>
            </a:pPr>
            <a:r>
              <a:rPr lang="pl-PL" b="0" dirty="0" err="1" smtClean="0"/>
              <a:t>Are</a:t>
            </a:r>
            <a:r>
              <a:rPr lang="pl-PL" b="0" dirty="0" smtClean="0"/>
              <a:t> </a:t>
            </a:r>
            <a:r>
              <a:rPr lang="pl-PL" b="0" dirty="0" err="1" smtClean="0"/>
              <a:t>you</a:t>
            </a:r>
            <a:r>
              <a:rPr lang="pl-PL" b="0" dirty="0" smtClean="0"/>
              <a:t> on the </a:t>
            </a:r>
            <a:r>
              <a:rPr lang="pl-PL" b="0" dirty="0" err="1" smtClean="0"/>
              <a:t>side</a:t>
            </a:r>
            <a:r>
              <a:rPr lang="pl-PL" b="0" dirty="0" smtClean="0"/>
              <a:t> of the </a:t>
            </a:r>
            <a:r>
              <a:rPr lang="pl-PL" b="0" dirty="0" err="1" smtClean="0"/>
              <a:t>heroine</a:t>
            </a:r>
            <a:r>
              <a:rPr lang="pl-PL" b="0" dirty="0" smtClean="0"/>
              <a:t> </a:t>
            </a:r>
            <a:r>
              <a:rPr lang="pl-PL" b="0" dirty="0" err="1" smtClean="0"/>
              <a:t>or</a:t>
            </a:r>
            <a:r>
              <a:rPr lang="pl-PL" b="0" dirty="0" smtClean="0"/>
              <a:t> the </a:t>
            </a:r>
            <a:r>
              <a:rPr lang="pl-PL" b="0" dirty="0" err="1" smtClean="0"/>
              <a:t>people</a:t>
            </a:r>
            <a:r>
              <a:rPr lang="pl-PL" b="0" dirty="0" smtClean="0"/>
              <a:t> in </a:t>
            </a:r>
            <a:r>
              <a:rPr lang="pl-PL" b="0" dirty="0" err="1" smtClean="0"/>
              <a:t>her</a:t>
            </a:r>
            <a:r>
              <a:rPr lang="pl-PL" b="0" dirty="0" smtClean="0"/>
              <a:t> </a:t>
            </a:r>
            <a:r>
              <a:rPr lang="pl-PL" b="0" dirty="0" err="1" smtClean="0"/>
              <a:t>community</a:t>
            </a:r>
            <a:r>
              <a:rPr lang="pl-PL" b="0" dirty="0" smtClean="0"/>
              <a:t>?</a:t>
            </a:r>
          </a:p>
          <a:p>
            <a:pPr marL="0" lvl="0" indent="0" algn="l" rtl="0">
              <a:lnSpc>
                <a:spcPct val="100000"/>
              </a:lnSpc>
              <a:spcBef>
                <a:spcPts val="0"/>
              </a:spcBef>
              <a:spcAft>
                <a:spcPts val="0"/>
              </a:spcAft>
              <a:buSzPts val="1100"/>
              <a:buNone/>
            </a:pPr>
            <a:r>
              <a:rPr lang="pl-PL" b="0" dirty="0" smtClean="0"/>
              <a:t>How do </a:t>
            </a:r>
            <a:r>
              <a:rPr lang="pl-PL" b="0" dirty="0" err="1" smtClean="0"/>
              <a:t>you</a:t>
            </a:r>
            <a:r>
              <a:rPr lang="pl-PL" b="0" dirty="0" smtClean="0"/>
              <a:t> </a:t>
            </a:r>
            <a:r>
              <a:rPr lang="pl-PL" b="0" dirty="0" err="1" smtClean="0"/>
              <a:t>feel</a:t>
            </a:r>
            <a:r>
              <a:rPr lang="pl-PL" b="0" dirty="0" smtClean="0"/>
              <a:t> </a:t>
            </a:r>
            <a:r>
              <a:rPr lang="pl-PL" b="0" dirty="0" err="1" smtClean="0"/>
              <a:t>when</a:t>
            </a:r>
            <a:r>
              <a:rPr lang="pl-PL" b="0" dirty="0" smtClean="0"/>
              <a:t> </a:t>
            </a:r>
            <a:r>
              <a:rPr lang="pl-PL" b="0" dirty="0" err="1" smtClean="0"/>
              <a:t>someone</a:t>
            </a:r>
            <a:r>
              <a:rPr lang="pl-PL" b="0" dirty="0" smtClean="0"/>
              <a:t> </a:t>
            </a:r>
            <a:r>
              <a:rPr lang="pl-PL" b="0" dirty="0" err="1" smtClean="0"/>
              <a:t>disturbs</a:t>
            </a:r>
            <a:r>
              <a:rPr lang="pl-PL" b="0" dirty="0" smtClean="0"/>
              <a:t> / </a:t>
            </a:r>
            <a:r>
              <a:rPr lang="pl-PL" b="0" dirty="0" err="1" smtClean="0"/>
              <a:t>invades</a:t>
            </a:r>
            <a:r>
              <a:rPr lang="pl-PL" b="0" dirty="0" smtClean="0"/>
              <a:t> </a:t>
            </a:r>
            <a:r>
              <a:rPr lang="pl-PL" b="0" dirty="0" err="1" smtClean="0"/>
              <a:t>your</a:t>
            </a:r>
            <a:r>
              <a:rPr lang="pl-PL" b="0" dirty="0" smtClean="0"/>
              <a:t> </a:t>
            </a:r>
            <a:r>
              <a:rPr lang="pl-PL" b="0" dirty="0" err="1" smtClean="0"/>
              <a:t>space</a:t>
            </a:r>
            <a:r>
              <a:rPr lang="pl-PL" b="0" dirty="0" smtClean="0"/>
              <a:t>, </a:t>
            </a:r>
            <a:r>
              <a:rPr lang="pl-PL" b="0" dirty="0" err="1" smtClean="0"/>
              <a:t>e.g</a:t>
            </a:r>
            <a:r>
              <a:rPr lang="pl-PL" b="0" dirty="0" smtClean="0"/>
              <a:t>. by </a:t>
            </a:r>
            <a:r>
              <a:rPr lang="pl-PL" b="0" dirty="0" err="1" smtClean="0"/>
              <a:t>noise</a:t>
            </a:r>
            <a:r>
              <a:rPr lang="pl-PL" b="0" dirty="0" smtClean="0"/>
              <a:t>?</a:t>
            </a:r>
          </a:p>
        </p:txBody>
      </p:sp>
      <p:sp>
        <p:nvSpPr>
          <p:cNvPr id="84" name="Google Shape;84;p4: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8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b="0" dirty="0" err="1" smtClean="0"/>
              <a:t>Questions</a:t>
            </a:r>
            <a:r>
              <a:rPr lang="pl-PL" b="0" dirty="0" smtClean="0"/>
              <a:t> for </a:t>
            </a:r>
            <a:r>
              <a:rPr lang="pl-PL" b="0" dirty="0" err="1" smtClean="0"/>
              <a:t>discussion</a:t>
            </a:r>
            <a:r>
              <a:rPr lang="pl-PL" b="0" dirty="0" smtClean="0"/>
              <a:t>:</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err="1" smtClean="0"/>
              <a:t>What</a:t>
            </a:r>
            <a:r>
              <a:rPr lang="pl-PL" b="0" dirty="0" smtClean="0"/>
              <a:t> do </a:t>
            </a:r>
            <a:r>
              <a:rPr lang="pl-PL" b="0" dirty="0" err="1" smtClean="0"/>
              <a:t>you</a:t>
            </a:r>
            <a:r>
              <a:rPr lang="pl-PL" b="0" dirty="0" smtClean="0"/>
              <a:t> </a:t>
            </a:r>
            <a:r>
              <a:rPr lang="pl-PL" b="0" dirty="0" err="1" smtClean="0"/>
              <a:t>think</a:t>
            </a:r>
            <a:r>
              <a:rPr lang="pl-PL" b="0" dirty="0" smtClean="0"/>
              <a:t> </a:t>
            </a:r>
            <a:r>
              <a:rPr lang="pl-PL" b="0" dirty="0" err="1" smtClean="0"/>
              <a:t>best</a:t>
            </a:r>
            <a:r>
              <a:rPr lang="pl-PL" b="0" dirty="0" smtClean="0"/>
              <a:t> </a:t>
            </a:r>
            <a:r>
              <a:rPr lang="pl-PL" b="0" dirty="0" err="1" smtClean="0"/>
              <a:t>reflects</a:t>
            </a:r>
            <a:r>
              <a:rPr lang="pl-PL" b="0" dirty="0" smtClean="0"/>
              <a:t> the </a:t>
            </a:r>
            <a:r>
              <a:rPr lang="pl-PL" b="0" dirty="0" err="1" smtClean="0"/>
              <a:t>feelings</a:t>
            </a:r>
            <a:r>
              <a:rPr lang="pl-PL" b="0" dirty="0" smtClean="0"/>
              <a:t>: image </a:t>
            </a:r>
            <a:r>
              <a:rPr lang="pl-PL" b="0" dirty="0" err="1" smtClean="0"/>
              <a:t>or</a:t>
            </a:r>
            <a:r>
              <a:rPr lang="pl-PL" b="0" dirty="0" smtClean="0"/>
              <a:t> </a:t>
            </a:r>
            <a:r>
              <a:rPr lang="pl-PL" b="0" dirty="0" err="1" smtClean="0"/>
              <a:t>sound</a:t>
            </a:r>
            <a:r>
              <a:rPr lang="pl-PL" b="0" dirty="0" smtClean="0"/>
              <a:t>? </a:t>
            </a:r>
            <a:r>
              <a:rPr lang="pl-PL" b="0" dirty="0" err="1" smtClean="0"/>
              <a:t>When</a:t>
            </a:r>
            <a:r>
              <a:rPr lang="pl-PL" b="0" dirty="0" smtClean="0"/>
              <a:t> </a:t>
            </a:r>
            <a:r>
              <a:rPr lang="pl-PL" b="0" dirty="0" err="1" smtClean="0"/>
              <a:t>you</a:t>
            </a:r>
            <a:r>
              <a:rPr lang="pl-PL" b="0" dirty="0" smtClean="0"/>
              <a:t> </a:t>
            </a:r>
            <a:r>
              <a:rPr lang="pl-PL" b="0" dirty="0" err="1" smtClean="0"/>
              <a:t>are</a:t>
            </a:r>
            <a:r>
              <a:rPr lang="pl-PL" b="0" dirty="0" smtClean="0"/>
              <a:t> sad, </a:t>
            </a:r>
            <a:r>
              <a:rPr lang="pl-PL" b="0" dirty="0" err="1" smtClean="0"/>
              <a:t>what</a:t>
            </a:r>
            <a:r>
              <a:rPr lang="pl-PL" b="0" dirty="0" smtClean="0"/>
              <a:t> </a:t>
            </a:r>
            <a:r>
              <a:rPr lang="pl-PL" b="0" dirty="0" err="1" smtClean="0"/>
              <a:t>music</a:t>
            </a:r>
            <a:r>
              <a:rPr lang="pl-PL" b="0" dirty="0" smtClean="0"/>
              <a:t> do </a:t>
            </a:r>
            <a:r>
              <a:rPr lang="pl-PL" b="0" dirty="0" err="1" smtClean="0"/>
              <a:t>you</a:t>
            </a:r>
            <a:r>
              <a:rPr lang="pl-PL" b="0" dirty="0" smtClean="0"/>
              <a:t> </a:t>
            </a:r>
            <a:r>
              <a:rPr lang="pl-PL" b="0" dirty="0" err="1" smtClean="0"/>
              <a:t>listen</a:t>
            </a:r>
            <a:r>
              <a:rPr lang="pl-PL" b="0" dirty="0" smtClean="0"/>
              <a:t> to? </a:t>
            </a:r>
            <a:r>
              <a:rPr lang="pl-PL" b="0" dirty="0" err="1" smtClean="0"/>
              <a:t>What</a:t>
            </a:r>
            <a:r>
              <a:rPr lang="pl-PL" b="0" dirty="0" smtClean="0"/>
              <a:t> </a:t>
            </a:r>
            <a:r>
              <a:rPr lang="pl-PL" b="0" dirty="0" err="1" smtClean="0"/>
              <a:t>movies</a:t>
            </a:r>
            <a:r>
              <a:rPr lang="pl-PL" b="0" dirty="0" smtClean="0"/>
              <a:t> / </a:t>
            </a:r>
            <a:r>
              <a:rPr lang="pl-PL" b="0" dirty="0" err="1" smtClean="0"/>
              <a:t>images</a:t>
            </a:r>
            <a:r>
              <a:rPr lang="pl-PL" b="0" dirty="0" smtClean="0"/>
              <a:t> </a:t>
            </a:r>
            <a:r>
              <a:rPr lang="pl-PL" b="0" dirty="0" err="1" smtClean="0"/>
              <a:t>are</a:t>
            </a:r>
            <a:r>
              <a:rPr lang="pl-PL" b="0" dirty="0" smtClean="0"/>
              <a:t> </a:t>
            </a:r>
            <a:r>
              <a:rPr lang="pl-PL" b="0" dirty="0" err="1" smtClean="0"/>
              <a:t>you</a:t>
            </a:r>
            <a:r>
              <a:rPr lang="pl-PL" b="0" dirty="0" smtClean="0"/>
              <a:t> </a:t>
            </a:r>
            <a:r>
              <a:rPr lang="pl-PL" b="0" dirty="0" err="1" smtClean="0"/>
              <a:t>watching</a:t>
            </a:r>
            <a:r>
              <a:rPr lang="pl-PL" b="0" dirty="0" smtClean="0"/>
              <a:t>?</a:t>
            </a:r>
          </a:p>
          <a:p>
            <a:pPr marL="0" lvl="0" indent="0" algn="l" rtl="0">
              <a:lnSpc>
                <a:spcPct val="100000"/>
              </a:lnSpc>
              <a:spcBef>
                <a:spcPts val="0"/>
              </a:spcBef>
              <a:spcAft>
                <a:spcPts val="0"/>
              </a:spcAft>
              <a:buSzPts val="1100"/>
              <a:buNone/>
            </a:pPr>
            <a:r>
              <a:rPr lang="pl-PL" b="0" dirty="0" smtClean="0"/>
              <a:t>It </a:t>
            </a:r>
            <a:r>
              <a:rPr lang="pl-PL" b="0" dirty="0" err="1" smtClean="0"/>
              <a:t>is</a:t>
            </a:r>
            <a:r>
              <a:rPr lang="pl-PL" b="0" dirty="0" smtClean="0"/>
              <a:t> </a:t>
            </a:r>
            <a:r>
              <a:rPr lang="pl-PL" b="0" dirty="0" err="1" smtClean="0"/>
              <a:t>known</a:t>
            </a:r>
            <a:r>
              <a:rPr lang="pl-PL" b="0" dirty="0" smtClean="0"/>
              <a:t> </a:t>
            </a:r>
            <a:r>
              <a:rPr lang="pl-PL" b="0" dirty="0" err="1" smtClean="0"/>
              <a:t>that</a:t>
            </a:r>
            <a:r>
              <a:rPr lang="pl-PL" b="0" dirty="0" smtClean="0"/>
              <a:t> the minor </a:t>
            </a:r>
            <a:r>
              <a:rPr lang="pl-PL" b="0" dirty="0" err="1" smtClean="0"/>
              <a:t>key</a:t>
            </a:r>
            <a:r>
              <a:rPr lang="pl-PL" b="0" dirty="0" smtClean="0"/>
              <a:t> </a:t>
            </a:r>
            <a:r>
              <a:rPr lang="pl-PL" b="0" dirty="0" err="1" smtClean="0"/>
              <a:t>is</a:t>
            </a:r>
            <a:r>
              <a:rPr lang="pl-PL" b="0" dirty="0" smtClean="0"/>
              <a:t> </a:t>
            </a:r>
            <a:r>
              <a:rPr lang="pl-PL" b="0" dirty="0" err="1" smtClean="0"/>
              <a:t>more</a:t>
            </a:r>
            <a:r>
              <a:rPr lang="pl-PL" b="0" dirty="0" smtClean="0"/>
              <a:t> sad and the major one </a:t>
            </a:r>
            <a:r>
              <a:rPr lang="pl-PL" b="0" dirty="0" err="1" smtClean="0"/>
              <a:t>is</a:t>
            </a:r>
            <a:r>
              <a:rPr lang="pl-PL" b="0" dirty="0" smtClean="0"/>
              <a:t> </a:t>
            </a:r>
            <a:r>
              <a:rPr lang="pl-PL" b="0" dirty="0" err="1" smtClean="0"/>
              <a:t>cheerful</a:t>
            </a:r>
            <a:r>
              <a:rPr lang="pl-PL" b="0" dirty="0" smtClean="0"/>
              <a:t>. </a:t>
            </a:r>
            <a:r>
              <a:rPr lang="pl-PL" b="0" dirty="0" err="1" smtClean="0"/>
              <a:t>Can</a:t>
            </a:r>
            <a:r>
              <a:rPr lang="pl-PL" b="0" dirty="0" smtClean="0"/>
              <a:t> </a:t>
            </a:r>
            <a:r>
              <a:rPr lang="pl-PL" b="0" dirty="0" err="1" smtClean="0"/>
              <a:t>you</a:t>
            </a:r>
            <a:r>
              <a:rPr lang="pl-PL" b="0" dirty="0" smtClean="0"/>
              <a:t> </a:t>
            </a:r>
            <a:r>
              <a:rPr lang="pl-PL" b="0" dirty="0" err="1" smtClean="0"/>
              <a:t>still</a:t>
            </a:r>
            <a:r>
              <a:rPr lang="pl-PL" b="0" dirty="0" smtClean="0"/>
              <a:t> </a:t>
            </a:r>
            <a:r>
              <a:rPr lang="pl-PL" b="0" dirty="0" err="1" smtClean="0"/>
              <a:t>specify</a:t>
            </a:r>
            <a:r>
              <a:rPr lang="pl-PL" b="0" dirty="0" smtClean="0"/>
              <a:t> </a:t>
            </a:r>
            <a:r>
              <a:rPr lang="pl-PL" b="0" dirty="0" err="1" smtClean="0"/>
              <a:t>at</a:t>
            </a:r>
            <a:r>
              <a:rPr lang="pl-PL" b="0" dirty="0" smtClean="0"/>
              <a:t> </a:t>
            </a:r>
            <a:r>
              <a:rPr lang="pl-PL" b="0" dirty="0" err="1" smtClean="0"/>
              <a:t>what</a:t>
            </a:r>
            <a:r>
              <a:rPr lang="pl-PL" b="0" dirty="0" smtClean="0"/>
              <a:t> tempo / in </a:t>
            </a:r>
            <a:r>
              <a:rPr lang="pl-PL" b="0" dirty="0" err="1" smtClean="0"/>
              <a:t>what</a:t>
            </a:r>
            <a:r>
              <a:rPr lang="pl-PL" b="0" dirty="0" smtClean="0"/>
              <a:t> </a:t>
            </a:r>
            <a:r>
              <a:rPr lang="pl-PL" b="0" dirty="0" err="1" smtClean="0"/>
              <a:t>rhythm</a:t>
            </a:r>
            <a:r>
              <a:rPr lang="pl-PL" b="0" dirty="0" smtClean="0"/>
              <a:t> (fast, </a:t>
            </a:r>
            <a:r>
              <a:rPr lang="pl-PL" b="0" dirty="0" err="1" smtClean="0"/>
              <a:t>slow</a:t>
            </a:r>
            <a:r>
              <a:rPr lang="pl-PL" b="0" dirty="0" smtClean="0"/>
              <a:t>, </a:t>
            </a:r>
            <a:r>
              <a:rPr lang="pl-PL" b="0" dirty="0" err="1" smtClean="0"/>
              <a:t>increasing</a:t>
            </a:r>
            <a:r>
              <a:rPr lang="pl-PL" b="0" dirty="0" smtClean="0"/>
              <a:t>, </a:t>
            </a:r>
            <a:r>
              <a:rPr lang="pl-PL" b="0" dirty="0" err="1" smtClean="0"/>
              <a:t>steady</a:t>
            </a:r>
            <a:r>
              <a:rPr lang="pl-PL" b="0" dirty="0" smtClean="0"/>
              <a:t>) </a:t>
            </a:r>
            <a:r>
              <a:rPr lang="pl-PL" b="0" dirty="0" err="1" smtClean="0"/>
              <a:t>is</a:t>
            </a:r>
            <a:r>
              <a:rPr lang="pl-PL" b="0" dirty="0" smtClean="0"/>
              <a:t> the </a:t>
            </a:r>
            <a:r>
              <a:rPr lang="pl-PL" b="0" dirty="0" err="1" smtClean="0"/>
              <a:t>music</a:t>
            </a:r>
            <a:r>
              <a:rPr lang="pl-PL" b="0" dirty="0" smtClean="0"/>
              <a:t> </a:t>
            </a:r>
            <a:r>
              <a:rPr lang="pl-PL" b="0" dirty="0" err="1" smtClean="0"/>
              <a:t>that</a:t>
            </a:r>
            <a:r>
              <a:rPr lang="pl-PL" b="0" dirty="0" smtClean="0"/>
              <a:t> </a:t>
            </a:r>
            <a:r>
              <a:rPr lang="pl-PL" b="0" dirty="0" err="1" smtClean="0"/>
              <a:t>you</a:t>
            </a:r>
            <a:r>
              <a:rPr lang="pl-PL" b="0" dirty="0" smtClean="0"/>
              <a:t> </a:t>
            </a:r>
            <a:r>
              <a:rPr lang="pl-PL" b="0" dirty="0" err="1" smtClean="0"/>
              <a:t>would</a:t>
            </a:r>
            <a:r>
              <a:rPr lang="pl-PL" b="0" dirty="0" smtClean="0"/>
              <a:t> </a:t>
            </a:r>
            <a:r>
              <a:rPr lang="pl-PL" b="0" dirty="0" err="1" smtClean="0"/>
              <a:t>describe</a:t>
            </a:r>
            <a:r>
              <a:rPr lang="pl-PL" b="0" dirty="0" smtClean="0"/>
              <a:t> as sad?</a:t>
            </a:r>
          </a:p>
          <a:p>
            <a:pPr marL="0" lvl="0" indent="0" algn="l" rtl="0">
              <a:lnSpc>
                <a:spcPct val="100000"/>
              </a:lnSpc>
              <a:spcBef>
                <a:spcPts val="0"/>
              </a:spcBef>
              <a:spcAft>
                <a:spcPts val="0"/>
              </a:spcAft>
              <a:buSzPts val="1100"/>
              <a:buNone/>
            </a:pPr>
            <a:r>
              <a:rPr lang="pl-PL" b="0" dirty="0" err="1" smtClean="0"/>
              <a:t>If</a:t>
            </a:r>
            <a:r>
              <a:rPr lang="pl-PL" b="0" dirty="0" smtClean="0"/>
              <a:t> the </a:t>
            </a:r>
            <a:r>
              <a:rPr lang="pl-PL" b="0" dirty="0" err="1" smtClean="0"/>
              <a:t>rhythm</a:t>
            </a:r>
            <a:r>
              <a:rPr lang="pl-PL" b="0" dirty="0" smtClean="0"/>
              <a:t> </a:t>
            </a:r>
            <a:r>
              <a:rPr lang="pl-PL" b="0" dirty="0" err="1" smtClean="0"/>
              <a:t>is</a:t>
            </a:r>
            <a:r>
              <a:rPr lang="pl-PL" b="0" dirty="0" smtClean="0"/>
              <a:t> </a:t>
            </a:r>
            <a:r>
              <a:rPr lang="pl-PL" b="0" dirty="0" err="1" smtClean="0"/>
              <a:t>associated</a:t>
            </a:r>
            <a:r>
              <a:rPr lang="pl-PL" b="0" dirty="0" smtClean="0"/>
              <a:t> with a </a:t>
            </a:r>
            <a:r>
              <a:rPr lang="pl-PL" b="0" dirty="0" err="1" smtClean="0"/>
              <a:t>particular</a:t>
            </a:r>
            <a:r>
              <a:rPr lang="pl-PL" b="0" dirty="0" smtClean="0"/>
              <a:t> </a:t>
            </a:r>
            <a:r>
              <a:rPr lang="pl-PL" b="0" dirty="0" err="1" smtClean="0"/>
              <a:t>emotion</a:t>
            </a:r>
            <a:r>
              <a:rPr lang="pl-PL" b="0" dirty="0" smtClean="0"/>
              <a:t>, </a:t>
            </a:r>
            <a:r>
              <a:rPr lang="pl-PL" b="0" dirty="0" err="1" smtClean="0"/>
              <a:t>then</a:t>
            </a:r>
            <a:r>
              <a:rPr lang="pl-PL" b="0" dirty="0" smtClean="0"/>
              <a:t> </a:t>
            </a:r>
            <a:r>
              <a:rPr lang="pl-PL" b="0" dirty="0" err="1" smtClean="0"/>
              <a:t>what</a:t>
            </a:r>
            <a:r>
              <a:rPr lang="pl-PL" b="0" dirty="0" smtClean="0"/>
              <a:t> pace </a:t>
            </a:r>
            <a:r>
              <a:rPr lang="pl-PL" b="0" dirty="0" err="1" smtClean="0"/>
              <a:t>expresses</a:t>
            </a:r>
            <a:r>
              <a:rPr lang="pl-PL" b="0" dirty="0" smtClean="0"/>
              <a:t> </a:t>
            </a:r>
            <a:r>
              <a:rPr lang="pl-PL" b="0" dirty="0" err="1" smtClean="0"/>
              <a:t>sadness</a:t>
            </a:r>
            <a:r>
              <a:rPr lang="pl-PL" b="0" dirty="0" smtClean="0"/>
              <a:t>, </a:t>
            </a:r>
            <a:r>
              <a:rPr lang="pl-PL" b="0" dirty="0" err="1" smtClean="0"/>
              <a:t>what</a:t>
            </a:r>
            <a:r>
              <a:rPr lang="pl-PL" b="0" dirty="0" smtClean="0"/>
              <a:t> </a:t>
            </a:r>
            <a:r>
              <a:rPr lang="pl-PL" b="0" dirty="0" err="1" smtClean="0"/>
              <a:t>anxiety</a:t>
            </a:r>
            <a:r>
              <a:rPr lang="pl-PL" b="0" dirty="0" smtClean="0"/>
              <a:t>, </a:t>
            </a:r>
            <a:r>
              <a:rPr lang="pl-PL" b="0" dirty="0" err="1" smtClean="0"/>
              <a:t>what</a:t>
            </a:r>
            <a:r>
              <a:rPr lang="pl-PL" b="0" dirty="0" smtClean="0"/>
              <a:t> </a:t>
            </a:r>
            <a:r>
              <a:rPr lang="pl-PL" b="0" dirty="0" err="1" smtClean="0"/>
              <a:t>excitement</a:t>
            </a:r>
            <a:r>
              <a:rPr lang="pl-PL" b="0" dirty="0" smtClean="0"/>
              <a:t>?</a:t>
            </a:r>
          </a:p>
          <a:p>
            <a:pPr marL="0" lvl="0" indent="0" algn="l" rtl="0">
              <a:lnSpc>
                <a:spcPct val="100000"/>
              </a:lnSpc>
              <a:spcBef>
                <a:spcPts val="0"/>
              </a:spcBef>
              <a:spcAft>
                <a:spcPts val="0"/>
              </a:spcAft>
              <a:buSzPts val="1100"/>
              <a:buNone/>
            </a:pPr>
            <a:r>
              <a:rPr lang="pl-PL" b="0" dirty="0" smtClean="0"/>
              <a:t>The problem of the </a:t>
            </a:r>
            <a:r>
              <a:rPr lang="pl-PL" b="0" dirty="0" err="1" smtClean="0"/>
              <a:t>heroine</a:t>
            </a:r>
            <a:r>
              <a:rPr lang="pl-PL" b="0" dirty="0" smtClean="0"/>
              <a:t> and </a:t>
            </a:r>
            <a:r>
              <a:rPr lang="pl-PL" b="0" dirty="0" err="1" smtClean="0"/>
              <a:t>her</a:t>
            </a:r>
            <a:r>
              <a:rPr lang="pl-PL" b="0" dirty="0" smtClean="0"/>
              <a:t> </a:t>
            </a:r>
            <a:r>
              <a:rPr lang="pl-PL" b="0" dirty="0" err="1" smtClean="0"/>
              <a:t>surroundings</a:t>
            </a:r>
            <a:r>
              <a:rPr lang="pl-PL" b="0" dirty="0" smtClean="0"/>
              <a:t> </a:t>
            </a:r>
            <a:r>
              <a:rPr lang="pl-PL" b="0" dirty="0" err="1" smtClean="0"/>
              <a:t>is</a:t>
            </a:r>
            <a:r>
              <a:rPr lang="pl-PL" b="0" dirty="0" smtClean="0"/>
              <a:t> </a:t>
            </a:r>
            <a:r>
              <a:rPr lang="pl-PL" b="0" dirty="0" err="1" smtClean="0"/>
              <a:t>rhythm</a:t>
            </a:r>
            <a:r>
              <a:rPr lang="pl-PL" b="0" dirty="0" smtClean="0"/>
              <a:t>. It </a:t>
            </a:r>
            <a:r>
              <a:rPr lang="pl-PL" b="0" dirty="0" err="1" smtClean="0"/>
              <a:t>is</a:t>
            </a:r>
            <a:r>
              <a:rPr lang="pl-PL" b="0" dirty="0" smtClean="0"/>
              <a:t> the </a:t>
            </a:r>
            <a:r>
              <a:rPr lang="pl-PL" b="0" dirty="0" err="1" smtClean="0"/>
              <a:t>frequency</a:t>
            </a:r>
            <a:r>
              <a:rPr lang="pl-PL" b="0" dirty="0" smtClean="0"/>
              <a:t> of </a:t>
            </a:r>
            <a:r>
              <a:rPr lang="pl-PL" b="0" dirty="0" err="1" smtClean="0"/>
              <a:t>heartbeats</a:t>
            </a:r>
            <a:r>
              <a:rPr lang="pl-PL" b="0" dirty="0" smtClean="0"/>
              <a:t>, much </a:t>
            </a:r>
            <a:r>
              <a:rPr lang="pl-PL" b="0" dirty="0" err="1" smtClean="0"/>
              <a:t>higher</a:t>
            </a:r>
            <a:r>
              <a:rPr lang="pl-PL" b="0" dirty="0" smtClean="0"/>
              <a:t> for </a:t>
            </a:r>
            <a:r>
              <a:rPr lang="pl-PL" b="0" dirty="0" err="1" smtClean="0"/>
              <a:t>her</a:t>
            </a:r>
            <a:r>
              <a:rPr lang="pl-PL" b="0" dirty="0" smtClean="0"/>
              <a:t> </a:t>
            </a:r>
            <a:r>
              <a:rPr lang="pl-PL" b="0" dirty="0" err="1" smtClean="0"/>
              <a:t>than</a:t>
            </a:r>
            <a:r>
              <a:rPr lang="pl-PL" b="0" dirty="0" smtClean="0"/>
              <a:t> for "</a:t>
            </a:r>
            <a:r>
              <a:rPr lang="pl-PL" b="0" dirty="0" err="1" smtClean="0"/>
              <a:t>normal</a:t>
            </a:r>
            <a:r>
              <a:rPr lang="pl-PL" b="0" dirty="0" smtClean="0"/>
              <a:t>" </a:t>
            </a:r>
            <a:r>
              <a:rPr lang="pl-PL" b="0" dirty="0" err="1" smtClean="0"/>
              <a:t>people</a:t>
            </a:r>
            <a:r>
              <a:rPr lang="pl-PL" b="0" dirty="0" smtClean="0"/>
              <a:t>. How </a:t>
            </a:r>
            <a:r>
              <a:rPr lang="pl-PL" b="0" dirty="0" err="1" smtClean="0"/>
              <a:t>can</a:t>
            </a:r>
            <a:r>
              <a:rPr lang="pl-PL" b="0" dirty="0" smtClean="0"/>
              <a:t> </a:t>
            </a:r>
            <a:r>
              <a:rPr lang="pl-PL" b="0" dirty="0" err="1" smtClean="0"/>
              <a:t>this</a:t>
            </a:r>
            <a:r>
              <a:rPr lang="pl-PL" b="0" dirty="0" smtClean="0"/>
              <a:t> beat be </a:t>
            </a:r>
            <a:r>
              <a:rPr lang="pl-PL" b="0" dirty="0" err="1" smtClean="0"/>
              <a:t>seen</a:t>
            </a:r>
            <a:r>
              <a:rPr lang="pl-PL" b="0" dirty="0" smtClean="0"/>
              <a:t> in the </a:t>
            </a:r>
            <a:r>
              <a:rPr lang="pl-PL" b="0" dirty="0" err="1" smtClean="0"/>
              <a:t>movie</a:t>
            </a:r>
            <a:r>
              <a:rPr lang="pl-PL" b="0" dirty="0" smtClean="0"/>
              <a:t>? </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err="1" smtClean="0"/>
              <a:t>Drawing</a:t>
            </a:r>
            <a:r>
              <a:rPr lang="pl-PL" b="0" dirty="0" smtClean="0"/>
              <a:t> </a:t>
            </a:r>
            <a:r>
              <a:rPr lang="pl-PL" b="0" dirty="0" err="1" smtClean="0"/>
              <a:t>animation</a:t>
            </a:r>
            <a:r>
              <a:rPr lang="pl-PL" b="0" dirty="0" smtClean="0"/>
              <a:t> </a:t>
            </a:r>
            <a:r>
              <a:rPr lang="pl-PL" b="0" dirty="0" err="1" smtClean="0"/>
              <a:t>is</a:t>
            </a:r>
            <a:r>
              <a:rPr lang="pl-PL" b="0" dirty="0" smtClean="0"/>
              <a:t> a </a:t>
            </a:r>
            <a:r>
              <a:rPr lang="pl-PL" b="0" dirty="0" err="1" smtClean="0"/>
              <a:t>series</a:t>
            </a:r>
            <a:r>
              <a:rPr lang="pl-PL" b="0" dirty="0" smtClean="0"/>
              <a:t> of </a:t>
            </a:r>
            <a:r>
              <a:rPr lang="pl-PL" b="0" dirty="0" err="1" smtClean="0"/>
              <a:t>drawings</a:t>
            </a:r>
            <a:r>
              <a:rPr lang="pl-PL" b="0" dirty="0" smtClean="0"/>
              <a:t> </a:t>
            </a:r>
            <a:r>
              <a:rPr lang="pl-PL" b="0" dirty="0" err="1" smtClean="0"/>
              <a:t>showing</a:t>
            </a:r>
            <a:r>
              <a:rPr lang="pl-PL" b="0" dirty="0" smtClean="0"/>
              <a:t> </a:t>
            </a:r>
            <a:r>
              <a:rPr lang="pl-PL" b="0" dirty="0" err="1" smtClean="0"/>
              <a:t>subsequent</a:t>
            </a:r>
            <a:r>
              <a:rPr lang="pl-PL" b="0" dirty="0" smtClean="0"/>
              <a:t> </a:t>
            </a:r>
            <a:r>
              <a:rPr lang="pl-PL" b="0" dirty="0" err="1" smtClean="0"/>
              <a:t>phases</a:t>
            </a:r>
            <a:r>
              <a:rPr lang="pl-PL" b="0" dirty="0" smtClean="0"/>
              <a:t> of </a:t>
            </a:r>
            <a:r>
              <a:rPr lang="pl-PL" b="0" dirty="0" err="1" smtClean="0"/>
              <a:t>movement</a:t>
            </a:r>
            <a:r>
              <a:rPr lang="pl-PL" b="0" dirty="0" smtClean="0"/>
              <a:t>. </a:t>
            </a:r>
            <a:r>
              <a:rPr lang="pl-PL" b="0" dirty="0" err="1" smtClean="0"/>
              <a:t>Drawings</a:t>
            </a:r>
            <a:r>
              <a:rPr lang="pl-PL" b="0" dirty="0" smtClean="0"/>
              <a:t> </a:t>
            </a:r>
            <a:r>
              <a:rPr lang="pl-PL" b="0" dirty="0" err="1" smtClean="0"/>
              <a:t>arranged</a:t>
            </a:r>
            <a:r>
              <a:rPr lang="pl-PL" b="0" dirty="0" smtClean="0"/>
              <a:t> </a:t>
            </a:r>
            <a:r>
              <a:rPr lang="pl-PL" b="0" dirty="0" err="1" smtClean="0"/>
              <a:t>side</a:t>
            </a:r>
            <a:r>
              <a:rPr lang="pl-PL" b="0" dirty="0" smtClean="0"/>
              <a:t> by </a:t>
            </a:r>
            <a:r>
              <a:rPr lang="pl-PL" b="0" dirty="0" err="1" smtClean="0"/>
              <a:t>side</a:t>
            </a:r>
            <a:r>
              <a:rPr lang="pl-PL" b="0" dirty="0" smtClean="0"/>
              <a:t> and </a:t>
            </a:r>
            <a:r>
              <a:rPr lang="pl-PL" b="0" dirty="0" err="1" smtClean="0"/>
              <a:t>quickly</a:t>
            </a:r>
            <a:r>
              <a:rPr lang="pl-PL" b="0" dirty="0" smtClean="0"/>
              <a:t> </a:t>
            </a:r>
            <a:r>
              <a:rPr lang="pl-PL" b="0" dirty="0" err="1" smtClean="0"/>
              <a:t>scanned</a:t>
            </a:r>
            <a:r>
              <a:rPr lang="pl-PL" b="0" dirty="0" smtClean="0"/>
              <a:t> </a:t>
            </a:r>
            <a:r>
              <a:rPr lang="pl-PL" b="0" dirty="0" err="1" smtClean="0"/>
              <a:t>create</a:t>
            </a:r>
            <a:r>
              <a:rPr lang="pl-PL" b="0" dirty="0" smtClean="0"/>
              <a:t> the </a:t>
            </a:r>
            <a:r>
              <a:rPr lang="pl-PL" b="0" dirty="0" err="1" smtClean="0"/>
              <a:t>illusion</a:t>
            </a:r>
            <a:r>
              <a:rPr lang="pl-PL" b="0" dirty="0" smtClean="0"/>
              <a:t> of </a:t>
            </a:r>
            <a:r>
              <a:rPr lang="pl-PL" b="0" dirty="0" err="1" smtClean="0"/>
              <a:t>movement</a:t>
            </a:r>
            <a:r>
              <a:rPr lang="pl-PL" b="0" dirty="0" smtClean="0"/>
              <a:t> in </a:t>
            </a:r>
            <a:r>
              <a:rPr lang="pl-PL" b="0" dirty="0" err="1" smtClean="0"/>
              <a:t>our</a:t>
            </a:r>
            <a:r>
              <a:rPr lang="pl-PL" b="0" dirty="0" smtClean="0"/>
              <a:t> </a:t>
            </a:r>
            <a:r>
              <a:rPr lang="pl-PL" b="0" dirty="0" err="1" smtClean="0"/>
              <a:t>brain</a:t>
            </a:r>
            <a:r>
              <a:rPr lang="pl-PL" b="0" dirty="0" smtClean="0"/>
              <a:t>. </a:t>
            </a:r>
            <a:r>
              <a:rPr lang="pl-PL" b="0" dirty="0" err="1" smtClean="0"/>
              <a:t>Example</a:t>
            </a:r>
            <a:r>
              <a:rPr lang="pl-PL" b="0" dirty="0" smtClean="0"/>
              <a:t>: </a:t>
            </a:r>
            <a:r>
              <a:rPr lang="pl-PL" b="0" dirty="0" err="1" smtClean="0"/>
              <a:t>flipbook</a:t>
            </a:r>
            <a:r>
              <a:rPr lang="pl-PL" b="0" dirty="0" smtClean="0"/>
              <a:t> - </a:t>
            </a:r>
            <a:r>
              <a:rPr lang="pl-PL" b="0" dirty="0" err="1" smtClean="0"/>
              <a:t>drawings</a:t>
            </a:r>
            <a:r>
              <a:rPr lang="pl-PL" b="0" dirty="0" smtClean="0"/>
              <a:t> </a:t>
            </a:r>
            <a:r>
              <a:rPr lang="pl-PL" b="0" dirty="0" err="1" smtClean="0"/>
              <a:t>drawn</a:t>
            </a:r>
            <a:r>
              <a:rPr lang="pl-PL" b="0" dirty="0" smtClean="0"/>
              <a:t> on </a:t>
            </a:r>
            <a:r>
              <a:rPr lang="pl-PL" b="0" dirty="0" err="1" smtClean="0"/>
              <a:t>adjacent</a:t>
            </a:r>
            <a:r>
              <a:rPr lang="pl-PL" b="0" dirty="0" smtClean="0"/>
              <a:t> </a:t>
            </a:r>
            <a:r>
              <a:rPr lang="pl-PL" b="0" dirty="0" err="1" smtClean="0"/>
              <a:t>pages</a:t>
            </a:r>
            <a:r>
              <a:rPr lang="pl-PL" b="0" dirty="0" smtClean="0"/>
              <a:t> </a:t>
            </a:r>
            <a:r>
              <a:rPr lang="pl-PL" b="0" dirty="0" err="1" smtClean="0"/>
              <a:t>seem</a:t>
            </a:r>
            <a:r>
              <a:rPr lang="pl-PL" b="0" dirty="0" smtClean="0"/>
              <a:t> to be one </a:t>
            </a:r>
            <a:r>
              <a:rPr lang="pl-PL" b="0" dirty="0" err="1" smtClean="0"/>
              <a:t>moving</a:t>
            </a:r>
            <a:r>
              <a:rPr lang="pl-PL" b="0" dirty="0" smtClean="0"/>
              <a:t> image.</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smtClean="0"/>
              <a:t>Regina </a:t>
            </a:r>
            <a:r>
              <a:rPr lang="pl-PL" b="0" dirty="0" err="1" smtClean="0"/>
              <a:t>Pessoa</a:t>
            </a:r>
            <a:r>
              <a:rPr lang="pl-PL" b="0" dirty="0" smtClean="0"/>
              <a:t> - a </a:t>
            </a:r>
            <a:r>
              <a:rPr lang="pl-PL" b="0" dirty="0" err="1" smtClean="0"/>
              <a:t>Portuguese</a:t>
            </a:r>
            <a:r>
              <a:rPr lang="pl-PL" b="0" dirty="0" smtClean="0"/>
              <a:t> </a:t>
            </a:r>
            <a:r>
              <a:rPr lang="pl-PL" b="0" dirty="0" err="1" smtClean="0"/>
              <a:t>artist</a:t>
            </a:r>
            <a:r>
              <a:rPr lang="pl-PL" b="0" dirty="0" smtClean="0"/>
              <a:t> </a:t>
            </a:r>
            <a:r>
              <a:rPr lang="pl-PL" b="0" dirty="0" err="1" smtClean="0"/>
              <a:t>who</a:t>
            </a:r>
            <a:r>
              <a:rPr lang="pl-PL" b="0" dirty="0" smtClean="0"/>
              <a:t> was </a:t>
            </a:r>
            <a:r>
              <a:rPr lang="pl-PL" b="0" dirty="0" err="1" smtClean="0"/>
              <a:t>born</a:t>
            </a:r>
            <a:r>
              <a:rPr lang="pl-PL" b="0" dirty="0" smtClean="0"/>
              <a:t> </a:t>
            </a:r>
            <a:r>
              <a:rPr lang="pl-PL" b="0" dirty="0" err="1" smtClean="0"/>
              <a:t>raised</a:t>
            </a:r>
            <a:r>
              <a:rPr lang="pl-PL" b="0" dirty="0" smtClean="0"/>
              <a:t> in a small </a:t>
            </a:r>
            <a:r>
              <a:rPr lang="pl-PL" b="0" dirty="0" err="1" smtClean="0"/>
              <a:t>village</a:t>
            </a:r>
            <a:r>
              <a:rPr lang="pl-PL" b="0" dirty="0" smtClean="0"/>
              <a:t> in 1969. </a:t>
            </a:r>
            <a:r>
              <a:rPr lang="pl-PL" b="0" dirty="0" err="1" smtClean="0"/>
              <a:t>She</a:t>
            </a:r>
            <a:r>
              <a:rPr lang="pl-PL" b="0" dirty="0" smtClean="0"/>
              <a:t> </a:t>
            </a:r>
            <a:r>
              <a:rPr lang="pl-PL" b="0" dirty="0" err="1" smtClean="0"/>
              <a:t>did</a:t>
            </a:r>
            <a:r>
              <a:rPr lang="pl-PL" b="0" dirty="0" smtClean="0"/>
              <a:t> not </a:t>
            </a:r>
            <a:r>
              <a:rPr lang="pl-PL" b="0" dirty="0" err="1" smtClean="0"/>
              <a:t>have</a:t>
            </a:r>
            <a:r>
              <a:rPr lang="pl-PL" b="0" dirty="0" smtClean="0"/>
              <a:t> a TV </a:t>
            </a:r>
            <a:r>
              <a:rPr lang="pl-PL" b="0" dirty="0" err="1" smtClean="0"/>
              <a:t>at</a:t>
            </a:r>
            <a:r>
              <a:rPr lang="pl-PL" b="0" dirty="0" smtClean="0"/>
              <a:t> </a:t>
            </a:r>
            <a:r>
              <a:rPr lang="pl-PL" b="0" dirty="0" err="1" smtClean="0"/>
              <a:t>home</a:t>
            </a:r>
            <a:r>
              <a:rPr lang="pl-PL" b="0" dirty="0" smtClean="0"/>
              <a:t>, </a:t>
            </a:r>
            <a:r>
              <a:rPr lang="pl-PL" b="0" dirty="0" err="1" smtClean="0"/>
              <a:t>instead</a:t>
            </a:r>
            <a:r>
              <a:rPr lang="pl-PL" b="0" dirty="0" smtClean="0"/>
              <a:t> </a:t>
            </a:r>
            <a:r>
              <a:rPr lang="pl-PL" b="0" dirty="0" err="1" smtClean="0"/>
              <a:t>she</a:t>
            </a:r>
            <a:r>
              <a:rPr lang="pl-PL" b="0" dirty="0" smtClean="0"/>
              <a:t> </a:t>
            </a:r>
            <a:r>
              <a:rPr lang="pl-PL" b="0" dirty="0" err="1" smtClean="0"/>
              <a:t>listened</a:t>
            </a:r>
            <a:r>
              <a:rPr lang="pl-PL" b="0" dirty="0" smtClean="0"/>
              <a:t> to </a:t>
            </a:r>
            <a:r>
              <a:rPr lang="pl-PL" b="0" dirty="0" err="1" smtClean="0"/>
              <a:t>adult</a:t>
            </a:r>
            <a:r>
              <a:rPr lang="pl-PL" b="0" dirty="0" smtClean="0"/>
              <a:t> </a:t>
            </a:r>
            <a:r>
              <a:rPr lang="pl-PL" b="0" dirty="0" err="1" smtClean="0"/>
              <a:t>stories</a:t>
            </a:r>
            <a:r>
              <a:rPr lang="pl-PL" b="0" dirty="0" smtClean="0"/>
              <a:t>, </a:t>
            </a:r>
            <a:r>
              <a:rPr lang="pl-PL" b="0" dirty="0" err="1" smtClean="0"/>
              <a:t>fairy</a:t>
            </a:r>
            <a:r>
              <a:rPr lang="pl-PL" b="0" dirty="0" smtClean="0"/>
              <a:t> </a:t>
            </a:r>
            <a:r>
              <a:rPr lang="pl-PL" b="0" dirty="0" err="1" smtClean="0"/>
              <a:t>tales</a:t>
            </a:r>
            <a:r>
              <a:rPr lang="pl-PL" b="0" dirty="0" smtClean="0"/>
              <a:t>, </a:t>
            </a:r>
            <a:r>
              <a:rPr lang="pl-PL" b="0" dirty="0" err="1" smtClean="0"/>
              <a:t>read</a:t>
            </a:r>
            <a:r>
              <a:rPr lang="pl-PL" b="0" dirty="0" smtClean="0"/>
              <a:t> and drew. </a:t>
            </a:r>
            <a:r>
              <a:rPr lang="pl-PL" b="0" dirty="0" err="1" smtClean="0"/>
              <a:t>She</a:t>
            </a:r>
            <a:r>
              <a:rPr lang="pl-PL" b="0" dirty="0" smtClean="0"/>
              <a:t> </a:t>
            </a:r>
            <a:r>
              <a:rPr lang="pl-PL" b="0" dirty="0" err="1" smtClean="0"/>
              <a:t>also</a:t>
            </a:r>
            <a:r>
              <a:rPr lang="pl-PL" b="0" dirty="0" smtClean="0"/>
              <a:t> </a:t>
            </a:r>
            <a:r>
              <a:rPr lang="pl-PL" b="0" dirty="0" err="1" smtClean="0"/>
              <a:t>had</a:t>
            </a:r>
            <a:r>
              <a:rPr lang="pl-PL" b="0" dirty="0" smtClean="0"/>
              <a:t> no </a:t>
            </a:r>
            <a:r>
              <a:rPr lang="pl-PL" b="0" dirty="0" err="1" smtClean="0"/>
              <a:t>sheets</a:t>
            </a:r>
            <a:r>
              <a:rPr lang="pl-PL" b="0" dirty="0" smtClean="0"/>
              <a:t> of </a:t>
            </a:r>
            <a:r>
              <a:rPr lang="pl-PL" b="0" dirty="0" err="1" smtClean="0"/>
              <a:t>pape</a:t>
            </a:r>
            <a:r>
              <a:rPr lang="pl-PL" b="0" dirty="0" smtClean="0"/>
              <a:t>, </a:t>
            </a:r>
            <a:r>
              <a:rPr lang="pl-PL" b="0" dirty="0" err="1" smtClean="0"/>
              <a:t>so</a:t>
            </a:r>
            <a:r>
              <a:rPr lang="pl-PL" b="0" dirty="0" smtClean="0"/>
              <a:t> </a:t>
            </a:r>
            <a:r>
              <a:rPr lang="pl-PL" b="0" dirty="0" err="1" smtClean="0"/>
              <a:t>she</a:t>
            </a:r>
            <a:r>
              <a:rPr lang="pl-PL" b="0" dirty="0" smtClean="0"/>
              <a:t> </a:t>
            </a:r>
            <a:r>
              <a:rPr lang="pl-PL" b="0" dirty="0" err="1" smtClean="0"/>
              <a:t>followed</a:t>
            </a:r>
            <a:r>
              <a:rPr lang="pl-PL" b="0" dirty="0" smtClean="0"/>
              <a:t> in the </a:t>
            </a:r>
            <a:r>
              <a:rPr lang="pl-PL" b="0" dirty="0" err="1" smtClean="0"/>
              <a:t>footsteps</a:t>
            </a:r>
            <a:r>
              <a:rPr lang="pl-PL" b="0" dirty="0" smtClean="0"/>
              <a:t> of </a:t>
            </a:r>
            <a:r>
              <a:rPr lang="pl-PL" b="0" dirty="0" err="1" smtClean="0"/>
              <a:t>her</a:t>
            </a:r>
            <a:r>
              <a:rPr lang="pl-PL" b="0" dirty="0" smtClean="0"/>
              <a:t> </a:t>
            </a:r>
            <a:r>
              <a:rPr lang="pl-PL" b="0" dirty="0" err="1" smtClean="0"/>
              <a:t>uncle</a:t>
            </a:r>
            <a:r>
              <a:rPr lang="pl-PL" b="0" dirty="0" smtClean="0"/>
              <a:t>, </a:t>
            </a:r>
            <a:r>
              <a:rPr lang="pl-PL" b="0" dirty="0" err="1" smtClean="0"/>
              <a:t>who</a:t>
            </a:r>
            <a:r>
              <a:rPr lang="pl-PL" b="0" dirty="0" smtClean="0"/>
              <a:t> </a:t>
            </a:r>
            <a:r>
              <a:rPr lang="pl-PL" b="0" dirty="0" err="1" smtClean="0"/>
              <a:t>covered</a:t>
            </a:r>
            <a:r>
              <a:rPr lang="pl-PL" b="0" dirty="0" smtClean="0"/>
              <a:t> the </a:t>
            </a:r>
            <a:r>
              <a:rPr lang="pl-PL" b="0" dirty="0" err="1" smtClean="0"/>
              <a:t>house</a:t>
            </a:r>
            <a:r>
              <a:rPr lang="pl-PL" b="0" dirty="0" smtClean="0"/>
              <a:t> </a:t>
            </a:r>
            <a:r>
              <a:rPr lang="pl-PL" b="0" dirty="0" err="1" smtClean="0"/>
              <a:t>walls</a:t>
            </a:r>
            <a:r>
              <a:rPr lang="pl-PL" b="0" dirty="0" smtClean="0"/>
              <a:t> the </a:t>
            </a:r>
            <a:r>
              <a:rPr lang="pl-PL" b="0" dirty="0" err="1" smtClean="0"/>
              <a:t>drawings</a:t>
            </a:r>
            <a:r>
              <a:rPr lang="pl-PL" b="0" dirty="0" smtClean="0"/>
              <a:t> with</a:t>
            </a:r>
            <a:r>
              <a:rPr lang="pl-PL" b="0" baseline="0" dirty="0" smtClean="0"/>
              <a:t> </a:t>
            </a:r>
            <a:r>
              <a:rPr lang="pl-PL" b="0" baseline="0" dirty="0" err="1" smtClean="0"/>
              <a:t>using</a:t>
            </a:r>
            <a:r>
              <a:rPr lang="pl-PL" b="0" baseline="0" dirty="0" smtClean="0"/>
              <a:t> </a:t>
            </a:r>
            <a:r>
              <a:rPr lang="pl-PL" b="0" baseline="0" dirty="0" err="1" smtClean="0"/>
              <a:t>coal</a:t>
            </a:r>
            <a:r>
              <a:rPr lang="pl-PL" b="0" baseline="0" dirty="0" smtClean="0"/>
              <a:t>.  </a:t>
            </a:r>
            <a:r>
              <a:rPr lang="pl-PL" b="0" baseline="0" dirty="0" err="1" smtClean="0"/>
              <a:t>Traces</a:t>
            </a:r>
            <a:r>
              <a:rPr lang="pl-PL" b="0" baseline="0" dirty="0" smtClean="0"/>
              <a:t> of </a:t>
            </a:r>
            <a:r>
              <a:rPr lang="pl-PL" b="0" baseline="0" dirty="0" err="1" smtClean="0"/>
              <a:t>this</a:t>
            </a:r>
            <a:r>
              <a:rPr lang="pl-PL" b="0" baseline="0" dirty="0" smtClean="0"/>
              <a:t> </a:t>
            </a:r>
            <a:r>
              <a:rPr lang="pl-PL" b="0" baseline="0" dirty="0" err="1" smtClean="0"/>
              <a:t>technuque</a:t>
            </a:r>
            <a:r>
              <a:rPr lang="pl-PL" b="0" baseline="0" dirty="0" smtClean="0"/>
              <a:t> </a:t>
            </a:r>
            <a:r>
              <a:rPr lang="pl-PL" b="0" dirty="0" smtClean="0"/>
              <a:t>and </a:t>
            </a:r>
            <a:r>
              <a:rPr lang="pl-PL" b="0" dirty="0" err="1" smtClean="0"/>
              <a:t>above</a:t>
            </a:r>
            <a:r>
              <a:rPr lang="pl-PL" b="0" dirty="0" smtClean="0"/>
              <a:t> </a:t>
            </a:r>
            <a:r>
              <a:rPr lang="pl-PL" b="0" dirty="0" err="1" smtClean="0"/>
              <a:t>all</a:t>
            </a:r>
            <a:r>
              <a:rPr lang="pl-PL" b="0" dirty="0" smtClean="0"/>
              <a:t> </a:t>
            </a:r>
            <a:r>
              <a:rPr lang="pl-PL" b="0" dirty="0" err="1" smtClean="0"/>
              <a:t>very</a:t>
            </a:r>
            <a:r>
              <a:rPr lang="pl-PL" b="0" dirty="0" smtClean="0"/>
              <a:t> </a:t>
            </a:r>
            <a:r>
              <a:rPr lang="pl-PL" b="0" dirty="0" err="1" smtClean="0"/>
              <a:t>suggestive</a:t>
            </a:r>
            <a:r>
              <a:rPr lang="pl-PL" b="0" dirty="0" smtClean="0"/>
              <a:t> </a:t>
            </a:r>
            <a:r>
              <a:rPr lang="pl-PL" b="0" dirty="0" err="1" smtClean="0"/>
              <a:t>handicrafts</a:t>
            </a:r>
            <a:r>
              <a:rPr lang="pl-PL" b="0" dirty="0" smtClean="0"/>
              <a:t>, </a:t>
            </a:r>
            <a:r>
              <a:rPr lang="pl-PL" b="0" dirty="0" err="1" smtClean="0"/>
              <a:t>can</a:t>
            </a:r>
            <a:r>
              <a:rPr lang="pl-PL" b="0" dirty="0" smtClean="0"/>
              <a:t> be </a:t>
            </a:r>
            <a:r>
              <a:rPr lang="pl-PL" b="0" dirty="0" err="1" smtClean="0"/>
              <a:t>seen</a:t>
            </a:r>
            <a:r>
              <a:rPr lang="pl-PL" b="0" dirty="0" smtClean="0"/>
              <a:t> in </a:t>
            </a:r>
            <a:r>
              <a:rPr lang="pl-PL" b="0" dirty="0" err="1" smtClean="0"/>
              <a:t>her</a:t>
            </a:r>
            <a:r>
              <a:rPr lang="pl-PL" b="0" dirty="0" smtClean="0"/>
              <a:t> </a:t>
            </a:r>
            <a:r>
              <a:rPr lang="pl-PL" b="0" dirty="0" err="1" smtClean="0"/>
              <a:t>later</a:t>
            </a:r>
            <a:r>
              <a:rPr lang="pl-PL" b="0" dirty="0" smtClean="0"/>
              <a:t> film. </a:t>
            </a:r>
            <a:r>
              <a:rPr lang="pl-PL" b="0" dirty="0" err="1" smtClean="0"/>
              <a:t>She</a:t>
            </a:r>
            <a:r>
              <a:rPr lang="pl-PL" b="0" dirty="0" smtClean="0"/>
              <a:t> </a:t>
            </a:r>
            <a:r>
              <a:rPr lang="pl-PL" b="0" dirty="0" err="1" smtClean="0"/>
              <a:t>began</a:t>
            </a:r>
            <a:r>
              <a:rPr lang="pl-PL" b="0" dirty="0" smtClean="0"/>
              <a:t> to </a:t>
            </a:r>
            <a:r>
              <a:rPr lang="pl-PL" b="0" dirty="0" err="1" smtClean="0"/>
              <a:t>think</a:t>
            </a:r>
            <a:r>
              <a:rPr lang="pl-PL" b="0" dirty="0" smtClean="0"/>
              <a:t> </a:t>
            </a:r>
            <a:r>
              <a:rPr lang="pl-PL" b="0" dirty="0" err="1" smtClean="0"/>
              <a:t>about</a:t>
            </a:r>
            <a:r>
              <a:rPr lang="pl-PL" b="0" dirty="0" smtClean="0"/>
              <a:t> </a:t>
            </a:r>
            <a:r>
              <a:rPr lang="pl-PL" b="0" dirty="0" err="1" smtClean="0"/>
              <a:t>him</a:t>
            </a:r>
            <a:r>
              <a:rPr lang="pl-PL" b="0" dirty="0" smtClean="0"/>
              <a:t> </a:t>
            </a:r>
            <a:r>
              <a:rPr lang="pl-PL" b="0" dirty="0" err="1" smtClean="0"/>
              <a:t>when</a:t>
            </a:r>
            <a:r>
              <a:rPr lang="pl-PL" b="0" dirty="0" smtClean="0"/>
              <a:t> </a:t>
            </a:r>
            <a:r>
              <a:rPr lang="pl-PL" b="0" dirty="0" err="1" smtClean="0"/>
              <a:t>she</a:t>
            </a:r>
            <a:r>
              <a:rPr lang="pl-PL" b="0" dirty="0" smtClean="0"/>
              <a:t> </a:t>
            </a:r>
            <a:r>
              <a:rPr lang="pl-PL" b="0" dirty="0" err="1" smtClean="0"/>
              <a:t>studied</a:t>
            </a:r>
            <a:r>
              <a:rPr lang="pl-PL" b="0" dirty="0" smtClean="0"/>
              <a:t> </a:t>
            </a:r>
            <a:r>
              <a:rPr lang="pl-PL" b="0" dirty="0" err="1" smtClean="0"/>
              <a:t>graphics</a:t>
            </a:r>
            <a:r>
              <a:rPr lang="pl-PL" b="0" dirty="0" smtClean="0"/>
              <a:t> </a:t>
            </a:r>
            <a:r>
              <a:rPr lang="pl-PL" b="0" dirty="0" err="1" smtClean="0"/>
              <a:t>at</a:t>
            </a:r>
            <a:r>
              <a:rPr lang="pl-PL" b="0" dirty="0" smtClean="0"/>
              <a:t> the </a:t>
            </a:r>
            <a:r>
              <a:rPr lang="pl-PL" b="0" dirty="0" err="1" smtClean="0"/>
              <a:t>Academy</a:t>
            </a:r>
            <a:r>
              <a:rPr lang="pl-PL" b="0" dirty="0" smtClean="0"/>
              <a:t> of Fine </a:t>
            </a:r>
            <a:r>
              <a:rPr lang="pl-PL" b="0" dirty="0" err="1" smtClean="0"/>
              <a:t>Arts</a:t>
            </a:r>
            <a:r>
              <a:rPr lang="pl-PL" b="0" dirty="0" smtClean="0"/>
              <a:t> in Porto. </a:t>
            </a:r>
            <a:endParaRPr lang="pl-PL" b="0" dirty="0" smtClean="0"/>
          </a:p>
          <a:p>
            <a:pPr marL="0" lvl="0" indent="0" algn="l" rtl="0">
              <a:lnSpc>
                <a:spcPct val="100000"/>
              </a:lnSpc>
              <a:spcBef>
                <a:spcPts val="0"/>
              </a:spcBef>
              <a:spcAft>
                <a:spcPts val="0"/>
              </a:spcAft>
              <a:buSzPts val="1100"/>
              <a:buNone/>
            </a:pPr>
            <a:r>
              <a:rPr lang="pl-PL" b="0" dirty="0" err="1" smtClean="0"/>
              <a:t>She</a:t>
            </a:r>
            <a:r>
              <a:rPr lang="pl-PL" b="0" dirty="0" smtClean="0"/>
              <a:t> </a:t>
            </a:r>
            <a:r>
              <a:rPr lang="pl-PL" b="0" dirty="0" smtClean="0"/>
              <a:t>was </a:t>
            </a:r>
            <a:r>
              <a:rPr lang="pl-PL" b="0" dirty="0" err="1" smtClean="0"/>
              <a:t>then</a:t>
            </a:r>
            <a:r>
              <a:rPr lang="pl-PL" b="0" dirty="0" smtClean="0"/>
              <a:t> learning </a:t>
            </a:r>
            <a:r>
              <a:rPr lang="pl-PL" b="0" dirty="0" err="1" smtClean="0"/>
              <a:t>woodcut</a:t>
            </a:r>
            <a:r>
              <a:rPr lang="pl-PL" b="0" dirty="0" smtClean="0"/>
              <a:t>, </a:t>
            </a:r>
            <a:r>
              <a:rPr lang="pl-PL" b="0" dirty="0" err="1" smtClean="0"/>
              <a:t>linocut</a:t>
            </a:r>
            <a:r>
              <a:rPr lang="pl-PL" b="0" dirty="0" smtClean="0"/>
              <a:t> and </a:t>
            </a:r>
            <a:r>
              <a:rPr lang="pl-PL" b="0" dirty="0" err="1" smtClean="0"/>
              <a:t>screen</a:t>
            </a:r>
            <a:r>
              <a:rPr lang="pl-PL" b="0" dirty="0" smtClean="0"/>
              <a:t> printing </a:t>
            </a:r>
            <a:r>
              <a:rPr lang="pl-PL" b="0" dirty="0" err="1" smtClean="0"/>
              <a:t>techniques</a:t>
            </a:r>
            <a:r>
              <a:rPr lang="pl-PL" b="0" dirty="0" smtClean="0"/>
              <a:t>. </a:t>
            </a:r>
            <a:r>
              <a:rPr lang="pl-PL" b="0" dirty="0" err="1" smtClean="0"/>
              <a:t>She</a:t>
            </a:r>
            <a:r>
              <a:rPr lang="pl-PL" b="0" dirty="0" smtClean="0"/>
              <a:t> </a:t>
            </a:r>
            <a:r>
              <a:rPr lang="pl-PL" b="0" dirty="0" err="1" smtClean="0"/>
              <a:t>started</a:t>
            </a:r>
            <a:r>
              <a:rPr lang="pl-PL" b="0" dirty="0" smtClean="0"/>
              <a:t> </a:t>
            </a:r>
            <a:r>
              <a:rPr lang="pl-PL" b="0" dirty="0" err="1" smtClean="0"/>
              <a:t>thinking</a:t>
            </a:r>
            <a:r>
              <a:rPr lang="pl-PL" b="0" dirty="0" smtClean="0"/>
              <a:t> </a:t>
            </a:r>
            <a:r>
              <a:rPr lang="pl-PL" b="0" dirty="0" err="1" smtClean="0"/>
              <a:t>about</a:t>
            </a:r>
            <a:r>
              <a:rPr lang="pl-PL" b="0" dirty="0" smtClean="0"/>
              <a:t> a story </a:t>
            </a:r>
            <a:r>
              <a:rPr lang="pl-PL" b="0" dirty="0" err="1" smtClean="0"/>
              <a:t>she</a:t>
            </a:r>
            <a:r>
              <a:rPr lang="pl-PL" b="0" dirty="0" smtClean="0"/>
              <a:t> </a:t>
            </a:r>
            <a:r>
              <a:rPr lang="pl-PL" b="0" dirty="0" err="1" smtClean="0"/>
              <a:t>would</a:t>
            </a:r>
            <a:r>
              <a:rPr lang="pl-PL" b="0" dirty="0" smtClean="0"/>
              <a:t> </a:t>
            </a:r>
            <a:r>
              <a:rPr lang="pl-PL" b="0" dirty="0" err="1" smtClean="0"/>
              <a:t>like</a:t>
            </a:r>
            <a:r>
              <a:rPr lang="pl-PL" b="0" dirty="0" smtClean="0"/>
              <a:t> to </a:t>
            </a:r>
            <a:r>
              <a:rPr lang="pl-PL" b="0" dirty="0" err="1" smtClean="0"/>
              <a:t>translate</a:t>
            </a:r>
            <a:r>
              <a:rPr lang="pl-PL" b="0" dirty="0" smtClean="0"/>
              <a:t> </a:t>
            </a:r>
            <a:r>
              <a:rPr lang="pl-PL" b="0" dirty="0" err="1" smtClean="0"/>
              <a:t>into</a:t>
            </a:r>
            <a:r>
              <a:rPr lang="pl-PL" b="0" dirty="0" smtClean="0"/>
              <a:t> a </a:t>
            </a:r>
            <a:r>
              <a:rPr lang="pl-PL" b="0" dirty="0" err="1" smtClean="0"/>
              <a:t>movie</a:t>
            </a:r>
            <a:r>
              <a:rPr lang="pl-PL" b="0" dirty="0" smtClean="0"/>
              <a:t>. </a:t>
            </a:r>
            <a:r>
              <a:rPr lang="pl-PL" b="0" dirty="0" err="1" smtClean="0"/>
              <a:t>Each</a:t>
            </a:r>
            <a:r>
              <a:rPr lang="pl-PL" b="0" dirty="0" smtClean="0"/>
              <a:t> </a:t>
            </a:r>
            <a:r>
              <a:rPr lang="pl-PL" b="0" dirty="0" err="1" smtClean="0"/>
              <a:t>sentence</a:t>
            </a:r>
            <a:r>
              <a:rPr lang="pl-PL" b="0" dirty="0" smtClean="0"/>
              <a:t> </a:t>
            </a:r>
            <a:r>
              <a:rPr lang="pl-PL" b="0" dirty="0" err="1" smtClean="0"/>
              <a:t>inspired</a:t>
            </a:r>
            <a:r>
              <a:rPr lang="pl-PL" b="0" dirty="0" smtClean="0"/>
              <a:t> a </a:t>
            </a:r>
            <a:r>
              <a:rPr lang="pl-PL" b="0" dirty="0" err="1" smtClean="0"/>
              <a:t>specific</a:t>
            </a:r>
            <a:r>
              <a:rPr lang="pl-PL" b="0" dirty="0" smtClean="0"/>
              <a:t> </a:t>
            </a:r>
            <a:r>
              <a:rPr lang="pl-PL" b="0" dirty="0" err="1" smtClean="0"/>
              <a:t>drawing</a:t>
            </a:r>
            <a:r>
              <a:rPr lang="pl-PL" b="0" dirty="0" smtClean="0"/>
              <a:t> </a:t>
            </a:r>
            <a:r>
              <a:rPr lang="pl-PL" b="0" dirty="0" err="1" smtClean="0"/>
              <a:t>that</a:t>
            </a:r>
            <a:r>
              <a:rPr lang="pl-PL" b="0" dirty="0" smtClean="0"/>
              <a:t> </a:t>
            </a:r>
            <a:r>
              <a:rPr lang="pl-PL" b="0" dirty="0" err="1" smtClean="0"/>
              <a:t>evolved</a:t>
            </a:r>
            <a:r>
              <a:rPr lang="pl-PL" b="0" dirty="0" smtClean="0"/>
              <a:t> </a:t>
            </a:r>
            <a:r>
              <a:rPr lang="pl-PL" b="0" dirty="0" err="1" smtClean="0"/>
              <a:t>into</a:t>
            </a:r>
            <a:r>
              <a:rPr lang="pl-PL" b="0" dirty="0" smtClean="0"/>
              <a:t> </a:t>
            </a:r>
            <a:r>
              <a:rPr lang="pl-PL" b="0" dirty="0" err="1" smtClean="0"/>
              <a:t>another</a:t>
            </a:r>
            <a:r>
              <a:rPr lang="pl-PL" b="0" dirty="0" smtClean="0"/>
              <a:t> - and </a:t>
            </a:r>
            <a:r>
              <a:rPr lang="pl-PL" b="0" dirty="0" err="1" smtClean="0"/>
              <a:t>so</a:t>
            </a:r>
            <a:r>
              <a:rPr lang="pl-PL" b="0" dirty="0" smtClean="0"/>
              <a:t> the story </a:t>
            </a:r>
            <a:r>
              <a:rPr lang="pl-PL" b="0" dirty="0" err="1" smtClean="0"/>
              <a:t>developed</a:t>
            </a:r>
            <a:r>
              <a:rPr lang="pl-PL" b="0" dirty="0" smtClean="0"/>
              <a:t> from </a:t>
            </a:r>
            <a:r>
              <a:rPr lang="pl-PL" b="0" dirty="0" err="1" smtClean="0"/>
              <a:t>beginning</a:t>
            </a:r>
            <a:r>
              <a:rPr lang="pl-PL" b="0" dirty="0" smtClean="0"/>
              <a:t> to end</a:t>
            </a:r>
            <a:r>
              <a:rPr lang="pl-PL" b="0" dirty="0" smtClean="0"/>
              <a:t>.</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err="1" smtClean="0"/>
              <a:t>However</a:t>
            </a:r>
            <a:r>
              <a:rPr lang="pl-PL" b="0" dirty="0" smtClean="0"/>
              <a:t>, </a:t>
            </a:r>
            <a:r>
              <a:rPr lang="pl-PL" b="0" dirty="0" err="1" smtClean="0"/>
              <a:t>first</a:t>
            </a:r>
            <a:r>
              <a:rPr lang="pl-PL" b="0" dirty="0" smtClean="0"/>
              <a:t> in the same </a:t>
            </a:r>
            <a:r>
              <a:rPr lang="pl-PL" b="0" dirty="0" err="1" smtClean="0"/>
              <a:t>technique</a:t>
            </a:r>
            <a:r>
              <a:rPr lang="pl-PL" b="0" dirty="0" smtClean="0"/>
              <a:t> (</a:t>
            </a:r>
            <a:r>
              <a:rPr lang="pl-PL" b="0" dirty="0" err="1" smtClean="0"/>
              <a:t>engraved</a:t>
            </a:r>
            <a:r>
              <a:rPr lang="pl-PL" b="0" dirty="0" smtClean="0"/>
              <a:t> </a:t>
            </a:r>
            <a:r>
              <a:rPr lang="pl-PL" b="0" dirty="0" err="1" smtClean="0"/>
              <a:t>drawing</a:t>
            </a:r>
            <a:r>
              <a:rPr lang="pl-PL" b="0" dirty="0" smtClean="0"/>
              <a:t> in </a:t>
            </a:r>
            <a:r>
              <a:rPr lang="pl-PL" b="0" dirty="0" err="1" smtClean="0"/>
              <a:t>plasterboard</a:t>
            </a:r>
            <a:r>
              <a:rPr lang="pl-PL" b="0" dirty="0" smtClean="0"/>
              <a:t>) </a:t>
            </a:r>
            <a:r>
              <a:rPr lang="pl-PL" b="0" dirty="0" err="1" smtClean="0"/>
              <a:t>Pessoa</a:t>
            </a:r>
            <a:r>
              <a:rPr lang="pl-PL" b="0" dirty="0" smtClean="0"/>
              <a:t> </a:t>
            </a:r>
            <a:r>
              <a:rPr lang="pl-PL" b="0" dirty="0" err="1" smtClean="0"/>
              <a:t>made</a:t>
            </a:r>
            <a:r>
              <a:rPr lang="pl-PL" b="0" dirty="0" smtClean="0"/>
              <a:t> </a:t>
            </a:r>
            <a:r>
              <a:rPr lang="pl-PL" b="0" dirty="0" err="1" smtClean="0"/>
              <a:t>her</a:t>
            </a:r>
            <a:r>
              <a:rPr lang="pl-PL" b="0" dirty="0" smtClean="0"/>
              <a:t> </a:t>
            </a:r>
            <a:r>
              <a:rPr lang="pl-PL" b="0" dirty="0" err="1" smtClean="0"/>
              <a:t>first</a:t>
            </a:r>
            <a:r>
              <a:rPr lang="pl-PL" b="0" dirty="0" smtClean="0"/>
              <a:t> film, </a:t>
            </a:r>
            <a:r>
              <a:rPr lang="pl-PL" b="0" dirty="0" err="1" smtClean="0"/>
              <a:t>Night</a:t>
            </a:r>
            <a:r>
              <a:rPr lang="pl-PL" b="0" dirty="0" smtClean="0"/>
              <a:t> (1999), </a:t>
            </a:r>
            <a:r>
              <a:rPr lang="pl-PL" b="0" dirty="0" err="1" smtClean="0"/>
              <a:t>which</a:t>
            </a:r>
            <a:r>
              <a:rPr lang="pl-PL" b="0" dirty="0" smtClean="0"/>
              <a:t> won </a:t>
            </a:r>
            <a:r>
              <a:rPr lang="pl-PL" b="0" dirty="0" err="1" smtClean="0"/>
              <a:t>nine</a:t>
            </a:r>
            <a:r>
              <a:rPr lang="pl-PL" b="0" dirty="0" smtClean="0"/>
              <a:t> </a:t>
            </a:r>
            <a:r>
              <a:rPr lang="pl-PL" b="0" dirty="0" err="1" smtClean="0"/>
              <a:t>awards</a:t>
            </a:r>
            <a:r>
              <a:rPr lang="pl-PL" b="0" dirty="0" smtClean="0"/>
              <a:t>. </a:t>
            </a:r>
            <a:r>
              <a:rPr lang="pl-PL" b="0" dirty="0" err="1" smtClean="0"/>
              <a:t>Thanks</a:t>
            </a:r>
            <a:r>
              <a:rPr lang="pl-PL" b="0" dirty="0" smtClean="0"/>
              <a:t> to </a:t>
            </a:r>
            <a:r>
              <a:rPr lang="pl-PL" b="0" dirty="0" err="1" smtClean="0"/>
              <a:t>this</a:t>
            </a:r>
            <a:r>
              <a:rPr lang="pl-PL" b="0" dirty="0" smtClean="0"/>
              <a:t>, </a:t>
            </a:r>
            <a:r>
              <a:rPr lang="pl-PL" b="0" dirty="0" err="1" smtClean="0"/>
              <a:t>she</a:t>
            </a:r>
            <a:r>
              <a:rPr lang="pl-PL" b="0" dirty="0" smtClean="0"/>
              <a:t> </a:t>
            </a:r>
            <a:r>
              <a:rPr lang="pl-PL" b="0" dirty="0" err="1" smtClean="0"/>
              <a:t>raised</a:t>
            </a:r>
            <a:r>
              <a:rPr lang="pl-PL" b="0" dirty="0" smtClean="0"/>
              <a:t> </a:t>
            </a:r>
            <a:r>
              <a:rPr lang="pl-PL" b="0" dirty="0" err="1" smtClean="0"/>
              <a:t>funds</a:t>
            </a:r>
            <a:r>
              <a:rPr lang="pl-PL" b="0" dirty="0" smtClean="0"/>
              <a:t> for </a:t>
            </a:r>
            <a:r>
              <a:rPr lang="pl-PL" b="0" dirty="0" smtClean="0"/>
              <a:t>the </a:t>
            </a:r>
            <a:r>
              <a:rPr lang="pl-PL" b="0" dirty="0" err="1" smtClean="0"/>
              <a:t>production</a:t>
            </a:r>
            <a:r>
              <a:rPr lang="pl-PL" b="0" dirty="0" smtClean="0"/>
              <a:t> of </a:t>
            </a:r>
            <a:r>
              <a:rPr lang="pl-PL" b="0" dirty="0" err="1" smtClean="0"/>
              <a:t>another</a:t>
            </a:r>
            <a:r>
              <a:rPr lang="pl-PL" b="0" dirty="0" smtClean="0"/>
              <a:t>, </a:t>
            </a:r>
            <a:r>
              <a:rPr lang="pl-PL" b="0" dirty="0" err="1" smtClean="0"/>
              <a:t>longer</a:t>
            </a:r>
            <a:r>
              <a:rPr lang="pl-PL" b="0" dirty="0" smtClean="0"/>
              <a:t> film </a:t>
            </a:r>
            <a:r>
              <a:rPr lang="pl-PL" b="0" dirty="0" err="1" smtClean="0"/>
              <a:t>that</a:t>
            </a:r>
            <a:r>
              <a:rPr lang="pl-PL" b="0" dirty="0" smtClean="0"/>
              <a:t> </a:t>
            </a:r>
            <a:r>
              <a:rPr lang="pl-PL" b="0" dirty="0" err="1" smtClean="0"/>
              <a:t>you</a:t>
            </a:r>
            <a:r>
              <a:rPr lang="pl-PL" b="0" dirty="0" smtClean="0"/>
              <a:t> </a:t>
            </a:r>
            <a:r>
              <a:rPr lang="pl-PL" b="0" dirty="0" err="1" smtClean="0"/>
              <a:t>just</a:t>
            </a:r>
            <a:r>
              <a:rPr lang="pl-PL" b="0" dirty="0" smtClean="0"/>
              <a:t> </a:t>
            </a:r>
            <a:r>
              <a:rPr lang="pl-PL" b="0" dirty="0" err="1" smtClean="0"/>
              <a:t>watched</a:t>
            </a:r>
            <a:r>
              <a:rPr lang="pl-PL" b="0" dirty="0" smtClean="0"/>
              <a:t>. The </a:t>
            </a:r>
            <a:r>
              <a:rPr lang="pl-PL" b="0" dirty="0" err="1" smtClean="0"/>
              <a:t>tragic</a:t>
            </a:r>
            <a:r>
              <a:rPr lang="pl-PL" b="0" dirty="0" smtClean="0"/>
              <a:t> story with a happy </a:t>
            </a:r>
            <a:r>
              <a:rPr lang="pl-PL" b="0" dirty="0" err="1" smtClean="0"/>
              <a:t>ending</a:t>
            </a:r>
            <a:r>
              <a:rPr lang="pl-PL" b="0" dirty="0" smtClean="0"/>
              <a:t> (2005) </a:t>
            </a:r>
            <a:r>
              <a:rPr lang="pl-PL" b="0" dirty="0" err="1" smtClean="0"/>
              <a:t>turned</a:t>
            </a:r>
            <a:r>
              <a:rPr lang="pl-PL" b="0" dirty="0" smtClean="0"/>
              <a:t> out to be a </a:t>
            </a:r>
            <a:r>
              <a:rPr lang="pl-PL" b="0" dirty="0" err="1" smtClean="0"/>
              <a:t>great</a:t>
            </a:r>
            <a:r>
              <a:rPr lang="pl-PL" b="0" dirty="0" smtClean="0"/>
              <a:t> </a:t>
            </a:r>
            <a:r>
              <a:rPr lang="pl-PL" b="0" dirty="0" err="1" smtClean="0"/>
              <a:t>success</a:t>
            </a:r>
            <a:r>
              <a:rPr lang="pl-PL" b="0" dirty="0" smtClean="0"/>
              <a:t> of the </a:t>
            </a:r>
            <a:r>
              <a:rPr lang="pl-PL" b="0" dirty="0" err="1" smtClean="0"/>
              <a:t>director</a:t>
            </a:r>
            <a:r>
              <a:rPr lang="pl-PL" b="0" dirty="0" smtClean="0"/>
              <a:t>.</a:t>
            </a:r>
            <a:endParaRPr b="0" dirty="0"/>
          </a:p>
        </p:txBody>
      </p:sp>
      <p:sp>
        <p:nvSpPr>
          <p:cNvPr id="100" name="Google Shape;100;p5: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16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b="0" dirty="0" err="1" smtClean="0"/>
              <a:t>Questions</a:t>
            </a:r>
            <a:r>
              <a:rPr lang="pl-PL" b="0" dirty="0" smtClean="0"/>
              <a:t> for </a:t>
            </a:r>
            <a:r>
              <a:rPr lang="pl-PL" b="0" dirty="0" err="1" smtClean="0"/>
              <a:t>discussion</a:t>
            </a:r>
            <a:r>
              <a:rPr lang="pl-PL" b="0" dirty="0" smtClean="0"/>
              <a:t>:</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err="1" smtClean="0"/>
              <a:t>Does</a:t>
            </a:r>
            <a:r>
              <a:rPr lang="pl-PL" b="0" dirty="0" smtClean="0"/>
              <a:t> the </a:t>
            </a:r>
            <a:r>
              <a:rPr lang="pl-PL" b="0" dirty="0" err="1" smtClean="0"/>
              <a:t>animation</a:t>
            </a:r>
            <a:r>
              <a:rPr lang="pl-PL" b="0" dirty="0" smtClean="0"/>
              <a:t> </a:t>
            </a:r>
            <a:r>
              <a:rPr lang="pl-PL" b="0" dirty="0" err="1" smtClean="0"/>
              <a:t>give</a:t>
            </a:r>
            <a:r>
              <a:rPr lang="pl-PL" b="0" dirty="0" smtClean="0"/>
              <a:t> </a:t>
            </a:r>
            <a:r>
              <a:rPr lang="pl-PL" b="0" dirty="0" err="1" smtClean="0"/>
              <a:t>more</a:t>
            </a:r>
            <a:r>
              <a:rPr lang="pl-PL" b="0" dirty="0" smtClean="0"/>
              <a:t> </a:t>
            </a:r>
            <a:r>
              <a:rPr lang="pl-PL" b="0" dirty="0" err="1" smtClean="0"/>
              <a:t>access</a:t>
            </a:r>
            <a:r>
              <a:rPr lang="pl-PL" b="0" dirty="0" smtClean="0"/>
              <a:t> to the </a:t>
            </a:r>
            <a:r>
              <a:rPr lang="pl-PL" b="0" dirty="0" err="1" smtClean="0"/>
              <a:t>hero's</a:t>
            </a:r>
            <a:r>
              <a:rPr lang="pl-PL" b="0" dirty="0" smtClean="0"/>
              <a:t> </a:t>
            </a:r>
            <a:r>
              <a:rPr lang="pl-PL" b="0" dirty="0" err="1" smtClean="0"/>
              <a:t>thoughts</a:t>
            </a:r>
            <a:r>
              <a:rPr lang="pl-PL" b="0" dirty="0" smtClean="0"/>
              <a:t> </a:t>
            </a:r>
            <a:r>
              <a:rPr lang="pl-PL" b="0" dirty="0" err="1" smtClean="0"/>
              <a:t>than</a:t>
            </a:r>
            <a:r>
              <a:rPr lang="pl-PL" b="0" dirty="0" smtClean="0"/>
              <a:t> a </a:t>
            </a:r>
            <a:r>
              <a:rPr lang="pl-PL" b="0" dirty="0" err="1" smtClean="0"/>
              <a:t>documentary</a:t>
            </a:r>
            <a:r>
              <a:rPr lang="pl-PL" b="0" dirty="0" smtClean="0"/>
              <a:t> </a:t>
            </a:r>
            <a:r>
              <a:rPr lang="pl-PL" b="0" dirty="0" err="1" smtClean="0"/>
              <a:t>or</a:t>
            </a:r>
            <a:r>
              <a:rPr lang="pl-PL" b="0" dirty="0" smtClean="0"/>
              <a:t> story?</a:t>
            </a:r>
          </a:p>
          <a:p>
            <a:pPr marL="0" lvl="0" indent="0" algn="l" rtl="0">
              <a:lnSpc>
                <a:spcPct val="100000"/>
              </a:lnSpc>
              <a:spcBef>
                <a:spcPts val="0"/>
              </a:spcBef>
              <a:spcAft>
                <a:spcPts val="0"/>
              </a:spcAft>
              <a:buSzPts val="1100"/>
              <a:buNone/>
            </a:pPr>
            <a:r>
              <a:rPr lang="pl-PL" b="0" dirty="0" smtClean="0"/>
              <a:t>Do we </a:t>
            </a:r>
            <a:r>
              <a:rPr lang="pl-PL" b="0" dirty="0" err="1" smtClean="0"/>
              <a:t>always</a:t>
            </a:r>
            <a:r>
              <a:rPr lang="pl-PL" b="0" dirty="0" smtClean="0"/>
              <a:t> </a:t>
            </a:r>
            <a:r>
              <a:rPr lang="pl-PL" b="0" dirty="0" err="1" smtClean="0"/>
              <a:t>know</a:t>
            </a:r>
            <a:r>
              <a:rPr lang="pl-PL" b="0" dirty="0" smtClean="0"/>
              <a:t> </a:t>
            </a:r>
            <a:r>
              <a:rPr lang="pl-PL" b="0" dirty="0" err="1" smtClean="0"/>
              <a:t>how</a:t>
            </a:r>
            <a:r>
              <a:rPr lang="pl-PL" b="0" dirty="0" smtClean="0"/>
              <a:t> the </a:t>
            </a:r>
            <a:r>
              <a:rPr lang="pl-PL" b="0" dirty="0" err="1" smtClean="0"/>
              <a:t>main</a:t>
            </a:r>
            <a:r>
              <a:rPr lang="pl-PL" b="0" dirty="0" smtClean="0"/>
              <a:t> </a:t>
            </a:r>
            <a:r>
              <a:rPr lang="pl-PL" b="0" dirty="0" err="1" smtClean="0"/>
              <a:t>character</a:t>
            </a:r>
            <a:r>
              <a:rPr lang="pl-PL" b="0" dirty="0" smtClean="0"/>
              <a:t> </a:t>
            </a:r>
            <a:r>
              <a:rPr lang="pl-PL" b="0" dirty="0" err="1" smtClean="0"/>
              <a:t>feels</a:t>
            </a:r>
            <a:r>
              <a:rPr lang="pl-PL" b="0" dirty="0" smtClean="0"/>
              <a:t> in </a:t>
            </a:r>
            <a:r>
              <a:rPr lang="pl-PL" b="0" dirty="0" err="1" smtClean="0"/>
              <a:t>an</a:t>
            </a:r>
            <a:r>
              <a:rPr lang="pl-PL" b="0" dirty="0" smtClean="0"/>
              <a:t> </a:t>
            </a:r>
            <a:r>
              <a:rPr lang="pl-PL" b="0" dirty="0" err="1" smtClean="0"/>
              <a:t>animated</a:t>
            </a:r>
            <a:r>
              <a:rPr lang="pl-PL" b="0" dirty="0" smtClean="0"/>
              <a:t> film?</a:t>
            </a:r>
          </a:p>
          <a:p>
            <a:pPr marL="0" lvl="0" indent="0" algn="l" rtl="0">
              <a:lnSpc>
                <a:spcPct val="100000"/>
              </a:lnSpc>
              <a:spcBef>
                <a:spcPts val="0"/>
              </a:spcBef>
              <a:spcAft>
                <a:spcPts val="0"/>
              </a:spcAft>
              <a:buSzPts val="1100"/>
              <a:buNone/>
            </a:pPr>
            <a:r>
              <a:rPr lang="pl-PL" b="0" dirty="0" err="1" smtClean="0"/>
              <a:t>What</a:t>
            </a:r>
            <a:r>
              <a:rPr lang="pl-PL" b="0" dirty="0" smtClean="0"/>
              <a:t> do </a:t>
            </a:r>
            <a:r>
              <a:rPr lang="pl-PL" b="0" dirty="0" err="1" smtClean="0"/>
              <a:t>you</a:t>
            </a:r>
            <a:r>
              <a:rPr lang="pl-PL" b="0" dirty="0" smtClean="0"/>
              <a:t> </a:t>
            </a:r>
            <a:r>
              <a:rPr lang="pl-PL" b="0" dirty="0" err="1" smtClean="0"/>
              <a:t>think</a:t>
            </a:r>
            <a:r>
              <a:rPr lang="pl-PL" b="0" baseline="0" dirty="0" smtClean="0"/>
              <a:t> </a:t>
            </a:r>
            <a:r>
              <a:rPr lang="pl-PL" b="0" baseline="0" dirty="0" err="1" smtClean="0"/>
              <a:t>could</a:t>
            </a:r>
            <a:r>
              <a:rPr lang="pl-PL" b="0" baseline="0" dirty="0" smtClean="0"/>
              <a:t> </a:t>
            </a:r>
            <a:r>
              <a:rPr lang="pl-PL" b="0" baseline="0" dirty="0" err="1" smtClean="0"/>
              <a:t>make</a:t>
            </a:r>
            <a:r>
              <a:rPr lang="pl-PL" b="0" baseline="0" dirty="0" smtClean="0"/>
              <a:t> </a:t>
            </a:r>
            <a:r>
              <a:rPr lang="pl-PL" b="0" baseline="0" dirty="0" err="1" smtClean="0"/>
              <a:t>this</a:t>
            </a:r>
            <a:r>
              <a:rPr lang="pl-PL" b="0" baseline="0" dirty="0" smtClean="0"/>
              <a:t> </a:t>
            </a:r>
            <a:r>
              <a:rPr lang="pl-PL" b="0" dirty="0" err="1" smtClean="0"/>
              <a:t>animation</a:t>
            </a:r>
            <a:r>
              <a:rPr lang="pl-PL" b="0" dirty="0" smtClean="0"/>
              <a:t> </a:t>
            </a:r>
            <a:r>
              <a:rPr lang="pl-PL" b="0" dirty="0" err="1" smtClean="0"/>
              <a:t>more</a:t>
            </a:r>
            <a:r>
              <a:rPr lang="pl-PL" b="0" dirty="0" smtClean="0"/>
              <a:t> </a:t>
            </a:r>
            <a:r>
              <a:rPr lang="pl-PL" b="0" dirty="0" err="1" smtClean="0"/>
              <a:t>personal</a:t>
            </a:r>
            <a:r>
              <a:rPr lang="pl-PL" b="0" dirty="0" smtClean="0"/>
              <a:t>?</a:t>
            </a:r>
            <a:endParaRPr b="0" dirty="0"/>
          </a:p>
        </p:txBody>
      </p:sp>
      <p:sp>
        <p:nvSpPr>
          <p:cNvPr id="168" name="Google Shape;168;p9: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577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pl-PL" b="0" dirty="0" err="1" smtClean="0"/>
              <a:t>Questions</a:t>
            </a:r>
            <a:r>
              <a:rPr lang="pl-PL" b="0" dirty="0" smtClean="0"/>
              <a:t> for </a:t>
            </a:r>
            <a:r>
              <a:rPr lang="pl-PL" b="0" dirty="0" err="1" smtClean="0"/>
              <a:t>discussion</a:t>
            </a:r>
            <a:r>
              <a:rPr lang="pl-PL" b="0" dirty="0" smtClean="0"/>
              <a:t>:</a:t>
            </a:r>
          </a:p>
          <a:p>
            <a:pPr marL="0" lvl="0" indent="0" algn="l" rtl="0">
              <a:lnSpc>
                <a:spcPct val="100000"/>
              </a:lnSpc>
              <a:spcBef>
                <a:spcPts val="0"/>
              </a:spcBef>
              <a:spcAft>
                <a:spcPts val="0"/>
              </a:spcAft>
              <a:buSzPts val="1100"/>
              <a:buNone/>
            </a:pPr>
            <a:endParaRPr lang="pl-PL" b="0" dirty="0" smtClean="0"/>
          </a:p>
          <a:p>
            <a:pPr marL="0" lvl="0" indent="0" algn="l" rtl="0">
              <a:lnSpc>
                <a:spcPct val="100000"/>
              </a:lnSpc>
              <a:spcBef>
                <a:spcPts val="0"/>
              </a:spcBef>
              <a:spcAft>
                <a:spcPts val="0"/>
              </a:spcAft>
              <a:buSzPts val="1100"/>
              <a:buNone/>
            </a:pPr>
            <a:r>
              <a:rPr lang="pl-PL" b="0" dirty="0" err="1" smtClean="0"/>
              <a:t>What</a:t>
            </a:r>
            <a:r>
              <a:rPr lang="pl-PL" b="0" dirty="0" smtClean="0"/>
              <a:t> do </a:t>
            </a:r>
            <a:r>
              <a:rPr lang="pl-PL" b="0" dirty="0" err="1" smtClean="0"/>
              <a:t>you</a:t>
            </a:r>
            <a:r>
              <a:rPr lang="pl-PL" b="0" dirty="0" smtClean="0"/>
              <a:t> </a:t>
            </a:r>
            <a:r>
              <a:rPr lang="pl-PL" b="0" dirty="0" err="1" smtClean="0"/>
              <a:t>feel</a:t>
            </a:r>
            <a:r>
              <a:rPr lang="pl-PL" b="0" dirty="0" smtClean="0"/>
              <a:t> </a:t>
            </a:r>
            <a:r>
              <a:rPr lang="pl-PL" b="0" dirty="0" err="1" smtClean="0"/>
              <a:t>when</a:t>
            </a:r>
            <a:r>
              <a:rPr lang="pl-PL" b="0" dirty="0" smtClean="0"/>
              <a:t> </a:t>
            </a:r>
            <a:r>
              <a:rPr lang="pl-PL" b="0" dirty="0" err="1" smtClean="0"/>
              <a:t>looking</a:t>
            </a:r>
            <a:r>
              <a:rPr lang="pl-PL" b="0" dirty="0" smtClean="0"/>
              <a:t> </a:t>
            </a:r>
            <a:r>
              <a:rPr lang="pl-PL" b="0" dirty="0" err="1" smtClean="0"/>
              <a:t>at</a:t>
            </a:r>
            <a:r>
              <a:rPr lang="pl-PL" b="0" dirty="0" smtClean="0"/>
              <a:t> </a:t>
            </a:r>
            <a:r>
              <a:rPr lang="pl-PL" b="0" dirty="0" err="1" smtClean="0"/>
              <a:t>this</a:t>
            </a:r>
            <a:r>
              <a:rPr lang="pl-PL" b="0" dirty="0" smtClean="0"/>
              <a:t> image?</a:t>
            </a:r>
          </a:p>
          <a:p>
            <a:pPr marL="0" lvl="0" indent="0" algn="l" rtl="0">
              <a:lnSpc>
                <a:spcPct val="100000"/>
              </a:lnSpc>
              <a:spcBef>
                <a:spcPts val="0"/>
              </a:spcBef>
              <a:spcAft>
                <a:spcPts val="0"/>
              </a:spcAft>
              <a:buSzPts val="1100"/>
              <a:buNone/>
            </a:pPr>
            <a:r>
              <a:rPr lang="pl-PL" b="0" dirty="0" err="1" smtClean="0"/>
              <a:t>Can</a:t>
            </a:r>
            <a:r>
              <a:rPr lang="pl-PL" b="0" dirty="0" smtClean="0"/>
              <a:t> </a:t>
            </a:r>
            <a:r>
              <a:rPr lang="pl-PL" b="0" dirty="0" err="1" smtClean="0"/>
              <a:t>you</a:t>
            </a:r>
            <a:r>
              <a:rPr lang="pl-PL" b="0" dirty="0" smtClean="0"/>
              <a:t> </a:t>
            </a:r>
            <a:r>
              <a:rPr lang="pl-PL" b="0" dirty="0" err="1" smtClean="0"/>
              <a:t>imagine</a:t>
            </a:r>
            <a:r>
              <a:rPr lang="pl-PL" b="0" dirty="0" smtClean="0"/>
              <a:t> </a:t>
            </a:r>
            <a:r>
              <a:rPr lang="pl-PL" b="0" dirty="0" err="1" smtClean="0"/>
              <a:t>how</a:t>
            </a:r>
            <a:r>
              <a:rPr lang="pl-PL" b="0" dirty="0" smtClean="0"/>
              <a:t> Vincent van Gogh </a:t>
            </a:r>
            <a:r>
              <a:rPr lang="pl-PL" b="0" dirty="0" err="1" smtClean="0"/>
              <a:t>felt</a:t>
            </a:r>
            <a:r>
              <a:rPr lang="pl-PL" b="0" dirty="0" smtClean="0"/>
              <a:t> </a:t>
            </a:r>
            <a:r>
              <a:rPr lang="pl-PL" b="0" dirty="0" err="1" smtClean="0"/>
              <a:t>while</a:t>
            </a:r>
            <a:r>
              <a:rPr lang="pl-PL" b="0" dirty="0" smtClean="0"/>
              <a:t> painting?</a:t>
            </a:r>
          </a:p>
          <a:p>
            <a:pPr marL="0" lvl="0" indent="0" algn="l" rtl="0">
              <a:lnSpc>
                <a:spcPct val="100000"/>
              </a:lnSpc>
              <a:spcBef>
                <a:spcPts val="0"/>
              </a:spcBef>
              <a:spcAft>
                <a:spcPts val="0"/>
              </a:spcAft>
              <a:buSzPts val="1100"/>
              <a:buNone/>
            </a:pPr>
            <a:r>
              <a:rPr lang="pl-PL" b="0" dirty="0" err="1" smtClean="0"/>
              <a:t>Imagine</a:t>
            </a:r>
            <a:r>
              <a:rPr lang="pl-PL" b="0" dirty="0" smtClean="0"/>
              <a:t> </a:t>
            </a:r>
            <a:r>
              <a:rPr lang="pl-PL" b="0" dirty="0" err="1" smtClean="0"/>
              <a:t>that</a:t>
            </a:r>
            <a:r>
              <a:rPr lang="pl-PL" b="0" dirty="0" smtClean="0"/>
              <a:t> </a:t>
            </a:r>
            <a:r>
              <a:rPr lang="pl-PL" b="0" dirty="0" err="1" smtClean="0"/>
              <a:t>it</a:t>
            </a:r>
            <a:r>
              <a:rPr lang="pl-PL" b="0" dirty="0" smtClean="0"/>
              <a:t> </a:t>
            </a:r>
            <a:r>
              <a:rPr lang="pl-PL" b="0" dirty="0" err="1" smtClean="0"/>
              <a:t>is</a:t>
            </a:r>
            <a:r>
              <a:rPr lang="pl-PL" b="0" dirty="0" smtClean="0"/>
              <a:t> </a:t>
            </a:r>
            <a:r>
              <a:rPr lang="pl-PL" b="0" dirty="0" err="1" smtClean="0"/>
              <a:t>still</a:t>
            </a:r>
            <a:r>
              <a:rPr lang="pl-PL" b="0" dirty="0" smtClean="0"/>
              <a:t> from the </a:t>
            </a:r>
            <a:r>
              <a:rPr lang="pl-PL" b="0" dirty="0" err="1" smtClean="0"/>
              <a:t>movie</a:t>
            </a:r>
            <a:r>
              <a:rPr lang="pl-PL" b="0" dirty="0" smtClean="0"/>
              <a:t>. </a:t>
            </a:r>
            <a:r>
              <a:rPr lang="pl-PL" b="0" dirty="0" err="1" smtClean="0"/>
              <a:t>What</a:t>
            </a:r>
            <a:r>
              <a:rPr lang="pl-PL" b="0" dirty="0" smtClean="0"/>
              <a:t> </a:t>
            </a:r>
            <a:r>
              <a:rPr lang="pl-PL" b="0" dirty="0" err="1" smtClean="0"/>
              <a:t>scene</a:t>
            </a:r>
            <a:r>
              <a:rPr lang="pl-PL" b="0" dirty="0" smtClean="0"/>
              <a:t> </a:t>
            </a:r>
            <a:r>
              <a:rPr lang="pl-PL" b="0" dirty="0" err="1" smtClean="0"/>
              <a:t>will</a:t>
            </a:r>
            <a:r>
              <a:rPr lang="pl-PL" b="0" dirty="0" smtClean="0"/>
              <a:t> </a:t>
            </a:r>
            <a:r>
              <a:rPr lang="pl-PL" b="0" dirty="0" err="1" smtClean="0"/>
              <a:t>happen</a:t>
            </a:r>
            <a:r>
              <a:rPr lang="pl-PL" b="0" dirty="0" smtClean="0"/>
              <a:t> </a:t>
            </a:r>
            <a:r>
              <a:rPr lang="pl-PL" b="0" dirty="0" err="1" smtClean="0"/>
              <a:t>next</a:t>
            </a:r>
            <a:r>
              <a:rPr lang="pl-PL" b="0" dirty="0" smtClean="0"/>
              <a:t>?</a:t>
            </a:r>
            <a:endParaRPr lang="pl-PL" b="0" dirty="0"/>
          </a:p>
        </p:txBody>
      </p:sp>
      <p:sp>
        <p:nvSpPr>
          <p:cNvPr id="116" name="Google Shape;116;p6: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937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1" name="Google Shape;201;p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378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p:nvPr/>
        </p:nvSpPr>
        <p:spPr>
          <a:xfrm>
            <a:off x="0" y="0"/>
            <a:ext cx="6911505" cy="51435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 name="Google Shape;13;p2"/>
          <p:cNvSpPr/>
          <p:nvPr/>
        </p:nvSpPr>
        <p:spPr>
          <a:xfrm>
            <a:off x="2657716" y="0"/>
            <a:ext cx="6486525" cy="5143500"/>
          </a:xfrm>
          <a:custGeom>
            <a:avLst/>
            <a:gdLst/>
            <a:ahLst/>
            <a:cxnLst/>
            <a:rect l="l" t="t" r="r" b="b"/>
            <a:pathLst>
              <a:path w="6486525" h="5143500" extrusionOk="0">
                <a:moveTo>
                  <a:pt x="6486283" y="0"/>
                </a:moveTo>
                <a:lnTo>
                  <a:pt x="862825" y="0"/>
                </a:lnTo>
                <a:lnTo>
                  <a:pt x="0" y="2104110"/>
                </a:lnTo>
                <a:lnTo>
                  <a:pt x="920648" y="5143500"/>
                </a:lnTo>
                <a:lnTo>
                  <a:pt x="6486283" y="5143500"/>
                </a:lnTo>
                <a:lnTo>
                  <a:pt x="6486283" y="0"/>
                </a:lnTo>
                <a:close/>
              </a:path>
            </a:pathLst>
          </a:custGeom>
          <a:solidFill>
            <a:srgbClr val="A5C8C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 name="Google Shape;14;p2"/>
          <p:cNvSpPr txBox="1">
            <a:spLocks noGrp="1"/>
          </p:cNvSpPr>
          <p:nvPr>
            <p:ph type="ctrTitle"/>
          </p:nvPr>
        </p:nvSpPr>
        <p:spPr>
          <a:xfrm>
            <a:off x="601357" y="678853"/>
            <a:ext cx="7941284" cy="22199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2880360"/>
            <a:ext cx="6400800" cy="12858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444737" y="736015"/>
            <a:ext cx="4254525" cy="48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000" b="1" i="0">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904125" y="1499323"/>
            <a:ext cx="7335748" cy="2425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500" b="0" i="0">
                <a:solidFill>
                  <a:srgbClr val="231F20"/>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2444737" y="736015"/>
            <a:ext cx="4254525" cy="48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000" b="1" i="0">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2444737" y="736015"/>
            <a:ext cx="4254525" cy="482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000" b="1" i="0">
                <a:solidFill>
                  <a:srgbClr val="231F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57200" y="1183005"/>
            <a:ext cx="3977640" cy="33947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2"/>
          </p:nvPr>
        </p:nvSpPr>
        <p:spPr>
          <a:xfrm>
            <a:off x="4709160" y="1183005"/>
            <a:ext cx="3977640" cy="339471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6"/>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44737" y="736015"/>
            <a:ext cx="4254525" cy="482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231F2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04125" y="1499323"/>
            <a:ext cx="7335748" cy="2425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500" b="0" i="0" u="none" strike="noStrike" cap="none">
                <a:solidFill>
                  <a:srgbClr val="231F2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PL"/>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p:nvPr/>
        </p:nvSpPr>
        <p:spPr>
          <a:xfrm>
            <a:off x="3925926" y="344361"/>
            <a:ext cx="4906200" cy="3336300"/>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None/>
            </a:pPr>
            <a:r>
              <a:rPr lang="en-GB" sz="2800" b="1" dirty="0" smtClean="0">
                <a:solidFill>
                  <a:srgbClr val="231F20"/>
                </a:solidFill>
              </a:rPr>
              <a:t>Other </a:t>
            </a:r>
            <a:r>
              <a:rPr lang="mr-IN" sz="2800" b="1" dirty="0" smtClean="0">
                <a:solidFill>
                  <a:srgbClr val="231F20"/>
                </a:solidFill>
              </a:rPr>
              <a:t>–</a:t>
            </a:r>
            <a:r>
              <a:rPr lang="en-GB" sz="2800" b="1" dirty="0">
                <a:solidFill>
                  <a:srgbClr val="231F20"/>
                </a:solidFill>
              </a:rPr>
              <a:t> </a:t>
            </a:r>
            <a:r>
              <a:rPr lang="en-GB" sz="2800" b="1" dirty="0" smtClean="0">
                <a:solidFill>
                  <a:srgbClr val="231F20"/>
                </a:solidFill>
              </a:rPr>
              <a:t>Home and Territory </a:t>
            </a:r>
            <a:endParaRPr sz="2800" b="1" i="0" u="none" strike="noStrike" cap="none" dirty="0">
              <a:solidFill>
                <a:srgbClr val="231F20"/>
              </a:solidFill>
              <a:latin typeface="Arial"/>
              <a:ea typeface="Arial"/>
              <a:cs typeface="Arial"/>
              <a:sym typeface="Arial"/>
            </a:endParaRPr>
          </a:p>
          <a:p>
            <a:pPr marL="12700" marR="5080" lvl="0" indent="0" algn="l" rtl="0">
              <a:lnSpc>
                <a:spcPct val="100000"/>
              </a:lnSpc>
              <a:spcBef>
                <a:spcPts val="0"/>
              </a:spcBef>
              <a:spcAft>
                <a:spcPts val="0"/>
              </a:spcAft>
              <a:buNone/>
            </a:pPr>
            <a:endParaRPr sz="2800" b="1" i="0" u="none" strike="noStrike" cap="none" dirty="0">
              <a:solidFill>
                <a:srgbClr val="231F20"/>
              </a:solidFill>
              <a:latin typeface="Arial"/>
              <a:ea typeface="Arial"/>
              <a:cs typeface="Arial"/>
              <a:sym typeface="Arial"/>
            </a:endParaRPr>
          </a:p>
          <a:p>
            <a:pPr marL="12700" marR="5080" lvl="0" indent="0" algn="l" rtl="0">
              <a:lnSpc>
                <a:spcPct val="100000"/>
              </a:lnSpc>
              <a:spcBef>
                <a:spcPts val="0"/>
              </a:spcBef>
              <a:spcAft>
                <a:spcPts val="0"/>
              </a:spcAft>
              <a:buNone/>
            </a:pPr>
            <a:endParaRPr sz="3200" b="1" i="0" u="none" strike="noStrike" cap="none" dirty="0">
              <a:solidFill>
                <a:srgbClr val="231F20"/>
              </a:solidFill>
              <a:latin typeface="Arial"/>
              <a:ea typeface="Arial"/>
              <a:cs typeface="Arial"/>
              <a:sym typeface="Arial"/>
            </a:endParaRPr>
          </a:p>
        </p:txBody>
      </p:sp>
      <p:sp>
        <p:nvSpPr>
          <p:cNvPr id="46" name="Google Shape;46;p7"/>
          <p:cNvSpPr txBox="1"/>
          <p:nvPr/>
        </p:nvSpPr>
        <p:spPr>
          <a:xfrm>
            <a:off x="5142900" y="4350692"/>
            <a:ext cx="4001100" cy="391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400"/>
              <a:buFont typeface="Arial"/>
              <a:buNone/>
            </a:pPr>
            <a:r>
              <a:rPr lang="pl-PL" sz="1400" b="0" i="0" u="none" strike="noStrike" cap="none" dirty="0">
                <a:solidFill>
                  <a:srgbClr val="231F20"/>
                </a:solidFill>
                <a:latin typeface="Arial"/>
                <a:ea typeface="Arial"/>
                <a:cs typeface="Arial"/>
                <a:sym typeface="Arial"/>
              </a:rPr>
              <a:t>Centrum Edukacji </a:t>
            </a:r>
            <a:r>
              <a:rPr lang="pl-PL" sz="1400" b="0" i="0" u="none" strike="noStrike" cap="none" dirty="0" smtClean="0">
                <a:solidFill>
                  <a:srgbClr val="231F20"/>
                </a:solidFill>
                <a:latin typeface="Arial"/>
                <a:ea typeface="Arial"/>
                <a:cs typeface="Arial"/>
                <a:sym typeface="Arial"/>
              </a:rPr>
              <a:t>Obywatelskiej</a:t>
            </a:r>
          </a:p>
          <a:p>
            <a:pPr marL="12700" marR="0" lvl="0" indent="0" algn="l" rtl="0">
              <a:lnSpc>
                <a:spcPct val="100000"/>
              </a:lnSpc>
              <a:spcBef>
                <a:spcPts val="0"/>
              </a:spcBef>
              <a:spcAft>
                <a:spcPts val="0"/>
              </a:spcAft>
              <a:buClr>
                <a:srgbClr val="000000"/>
              </a:buClr>
              <a:buSzPts val="1400"/>
              <a:buFont typeface="Arial"/>
              <a:buNone/>
            </a:pPr>
            <a:r>
              <a:rPr lang="pl-PL" sz="1400" b="0" i="0" u="none" strike="noStrike" cap="none" dirty="0" smtClean="0">
                <a:solidFill>
                  <a:srgbClr val="231F20"/>
                </a:solidFill>
                <a:latin typeface="Arial"/>
                <a:ea typeface="Arial"/>
                <a:cs typeface="Arial"/>
                <a:sym typeface="Arial"/>
              </a:rPr>
              <a:t> </a:t>
            </a:r>
          </a:p>
          <a:p>
            <a:pPr marL="12700" marR="0" lvl="0" indent="0" algn="l" rtl="0">
              <a:lnSpc>
                <a:spcPct val="100000"/>
              </a:lnSpc>
              <a:spcBef>
                <a:spcPts val="0"/>
              </a:spcBef>
              <a:spcAft>
                <a:spcPts val="0"/>
              </a:spcAft>
              <a:buClr>
                <a:srgbClr val="000000"/>
              </a:buClr>
              <a:buSzPts val="1400"/>
              <a:buFont typeface="Arial"/>
              <a:buNone/>
            </a:pPr>
            <a:r>
              <a:rPr lang="pl-PL" i="1" dirty="0" smtClean="0">
                <a:solidFill>
                  <a:srgbClr val="231F20"/>
                </a:solidFill>
              </a:rPr>
              <a:t>Centre for </a:t>
            </a:r>
            <a:r>
              <a:rPr lang="pl-PL" i="1" dirty="0" err="1" smtClean="0">
                <a:solidFill>
                  <a:srgbClr val="231F20"/>
                </a:solidFill>
              </a:rPr>
              <a:t>Citizenship</a:t>
            </a:r>
            <a:r>
              <a:rPr lang="pl-PL" i="1" dirty="0" smtClean="0">
                <a:solidFill>
                  <a:srgbClr val="231F20"/>
                </a:solidFill>
              </a:rPr>
              <a:t> </a:t>
            </a:r>
            <a:r>
              <a:rPr lang="pl-PL" i="1" dirty="0" err="1" smtClean="0">
                <a:solidFill>
                  <a:srgbClr val="231F20"/>
                </a:solidFill>
              </a:rPr>
              <a:t>Education</a:t>
            </a:r>
            <a:endParaRPr sz="1400" b="0" i="1" u="none" strike="noStrike" cap="none" dirty="0">
              <a:solidFill>
                <a:srgbClr val="000000"/>
              </a:solidFill>
              <a:sym typeface="Arial"/>
            </a:endParaRPr>
          </a:p>
        </p:txBody>
      </p:sp>
      <p:sp>
        <p:nvSpPr>
          <p:cNvPr id="47" name="Google Shape;47;p7"/>
          <p:cNvSpPr/>
          <p:nvPr/>
        </p:nvSpPr>
        <p:spPr>
          <a:xfrm>
            <a:off x="179198" y="205465"/>
            <a:ext cx="554431" cy="66269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a:blip r:embed="rId4">
            <a:alphaModFix/>
          </a:blip>
          <a:stretch>
            <a:fillRect/>
          </a:stretch>
        </p:blipFill>
        <p:spPr>
          <a:xfrm>
            <a:off x="4063527" y="1529367"/>
            <a:ext cx="4630999" cy="2604600"/>
          </a:xfrm>
          <a:prstGeom prst="rect">
            <a:avLst/>
          </a:prstGeom>
          <a:noFill/>
          <a:ln>
            <a:noFill/>
          </a:ln>
        </p:spPr>
      </p:pic>
      <p:sp>
        <p:nvSpPr>
          <p:cNvPr id="7" name="pole tekstowe 1"/>
          <p:cNvSpPr txBox="1"/>
          <p:nvPr/>
        </p:nvSpPr>
        <p:spPr>
          <a:xfrm>
            <a:off x="4078638" y="891836"/>
            <a:ext cx="4513314" cy="523220"/>
          </a:xfrm>
          <a:prstGeom prst="rect">
            <a:avLst/>
          </a:prstGeom>
          <a:noFill/>
        </p:spPr>
        <p:txBody>
          <a:bodyPr wrap="square" rtlCol="0">
            <a:spAutoFit/>
          </a:bodyPr>
          <a:lstStyle/>
          <a:p>
            <a:pPr algn="ctr"/>
            <a:r>
              <a:rPr lang="pl-PL" dirty="0" smtClean="0"/>
              <a:t>A </a:t>
            </a:r>
            <a:r>
              <a:rPr lang="pl-PL" dirty="0" err="1" smtClean="0"/>
              <a:t>Tragic</a:t>
            </a:r>
            <a:r>
              <a:rPr lang="pl-PL" dirty="0" smtClean="0"/>
              <a:t> Story with a Happy </a:t>
            </a:r>
            <a:r>
              <a:rPr lang="pl-PL" dirty="0" err="1" smtClean="0"/>
              <a:t>Ending</a:t>
            </a:r>
            <a:r>
              <a:rPr lang="pl-PL" dirty="0" smtClean="0"/>
              <a:t>, </a:t>
            </a:r>
            <a:r>
              <a:rPr lang="pl-PL" dirty="0" err="1" smtClean="0"/>
              <a:t>Dir</a:t>
            </a:r>
            <a:r>
              <a:rPr lang="pl-PL" dirty="0" smtClean="0"/>
              <a:t>. Regina </a:t>
            </a:r>
            <a:r>
              <a:rPr lang="pl-PL" dirty="0" err="1" smtClean="0"/>
              <a:t>Pessoa</a:t>
            </a:r>
            <a:r>
              <a:rPr lang="pl-PL" dirty="0" smtClean="0"/>
              <a:t> (2005)</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2"/>
        <p:cNvGrpSpPr/>
        <p:nvPr/>
      </p:nvGrpSpPr>
      <p:grpSpPr>
        <a:xfrm>
          <a:off x="0" y="0"/>
          <a:ext cx="0" cy="0"/>
          <a:chOff x="0" y="0"/>
          <a:chExt cx="0" cy="0"/>
        </a:xfrm>
      </p:grpSpPr>
      <p:sp>
        <p:nvSpPr>
          <p:cNvPr id="53" name="Google Shape;53;p8"/>
          <p:cNvSpPr/>
          <p:nvPr/>
        </p:nvSpPr>
        <p:spPr>
          <a:xfrm>
            <a:off x="429863" y="411280"/>
            <a:ext cx="831665" cy="99467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54;p8"/>
          <p:cNvSpPr/>
          <p:nvPr/>
        </p:nvSpPr>
        <p:spPr>
          <a:xfrm>
            <a:off x="2477719" y="415658"/>
            <a:ext cx="6244590" cy="0"/>
          </a:xfrm>
          <a:custGeom>
            <a:avLst/>
            <a:gdLst/>
            <a:ahLst/>
            <a:cxnLst/>
            <a:rect l="l" t="t" r="r" b="b"/>
            <a:pathLst>
              <a:path w="6244590" h="120000" extrusionOk="0">
                <a:moveTo>
                  <a:pt x="0" y="0"/>
                </a:moveTo>
                <a:lnTo>
                  <a:pt x="6244209" y="0"/>
                </a:lnTo>
              </a:path>
            </a:pathLst>
          </a:custGeom>
          <a:noFill/>
          <a:ln w="3810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55;p8"/>
          <p:cNvSpPr/>
          <p:nvPr/>
        </p:nvSpPr>
        <p:spPr>
          <a:xfrm>
            <a:off x="2503119" y="4340138"/>
            <a:ext cx="6244590" cy="0"/>
          </a:xfrm>
          <a:custGeom>
            <a:avLst/>
            <a:gdLst/>
            <a:ahLst/>
            <a:cxnLst/>
            <a:rect l="l" t="t" r="r" b="b"/>
            <a:pathLst>
              <a:path w="6244590" h="120000" extrusionOk="0">
                <a:moveTo>
                  <a:pt x="0" y="0"/>
                </a:moveTo>
                <a:lnTo>
                  <a:pt x="6244209" y="0"/>
                </a:lnTo>
              </a:path>
            </a:pathLst>
          </a:custGeom>
          <a:noFill/>
          <a:ln w="190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56;p8"/>
          <p:cNvSpPr/>
          <p:nvPr/>
        </p:nvSpPr>
        <p:spPr>
          <a:xfrm>
            <a:off x="7879050" y="4552606"/>
            <a:ext cx="781663" cy="2515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57;p8"/>
          <p:cNvSpPr/>
          <p:nvPr/>
        </p:nvSpPr>
        <p:spPr>
          <a:xfrm>
            <a:off x="6838429" y="4444974"/>
            <a:ext cx="487502" cy="4875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58;p8"/>
          <p:cNvSpPr/>
          <p:nvPr/>
        </p:nvSpPr>
        <p:spPr>
          <a:xfrm>
            <a:off x="5561907" y="4535562"/>
            <a:ext cx="763230" cy="3169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59;p8"/>
          <p:cNvSpPr/>
          <p:nvPr/>
        </p:nvSpPr>
        <p:spPr>
          <a:xfrm>
            <a:off x="2460548" y="4563777"/>
            <a:ext cx="556525" cy="294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8"/>
          <p:cNvSpPr txBox="1"/>
          <p:nvPr/>
        </p:nvSpPr>
        <p:spPr>
          <a:xfrm>
            <a:off x="4037850" y="4575944"/>
            <a:ext cx="1242695" cy="281940"/>
          </a:xfrm>
          <a:prstGeom prst="rect">
            <a:avLst/>
          </a:prstGeom>
          <a:noFill/>
          <a:ln>
            <a:noFill/>
          </a:ln>
        </p:spPr>
        <p:txBody>
          <a:bodyPr spcFirstLastPara="1" wrap="square" lIns="0" tIns="17125" rIns="0" bIns="0" anchor="t" anchorCtr="0">
            <a:noAutofit/>
          </a:bodyPr>
          <a:lstStyle/>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Projekt współfinansowany</a:t>
            </a:r>
            <a:endParaRPr sz="550" b="0" i="0" u="none" strike="noStrike" cap="none">
              <a:solidFill>
                <a:srgbClr val="000000"/>
              </a:solidFill>
              <a:latin typeface="Arial"/>
              <a:ea typeface="Arial"/>
              <a:cs typeface="Arial"/>
              <a:sym typeface="Arial"/>
            </a:endParaRPr>
          </a:p>
          <a:p>
            <a:pPr marL="12700" marR="0" lvl="0" indent="0" algn="l" rtl="0">
              <a:lnSpc>
                <a:spcPct val="11909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w ramach programu Unii Europejskiej</a:t>
            </a:r>
            <a:endParaRPr sz="55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„Kreatywna Europa”</a:t>
            </a:r>
            <a:endParaRPr sz="550" b="0" i="0" u="none" strike="noStrike" cap="none">
              <a:solidFill>
                <a:srgbClr val="000000"/>
              </a:solidFill>
              <a:latin typeface="Arial"/>
              <a:ea typeface="Arial"/>
              <a:cs typeface="Arial"/>
              <a:sym typeface="Arial"/>
            </a:endParaRPr>
          </a:p>
        </p:txBody>
      </p:sp>
      <p:sp>
        <p:nvSpPr>
          <p:cNvPr id="61" name="Google Shape;61;p8"/>
          <p:cNvSpPr/>
          <p:nvPr/>
        </p:nvSpPr>
        <p:spPr>
          <a:xfrm>
            <a:off x="3645915" y="4592243"/>
            <a:ext cx="370840" cy="247015"/>
          </a:xfrm>
          <a:custGeom>
            <a:avLst/>
            <a:gdLst/>
            <a:ahLst/>
            <a:cxnLst/>
            <a:rect l="l" t="t" r="r" b="b"/>
            <a:pathLst>
              <a:path w="370839" h="247014" extrusionOk="0">
                <a:moveTo>
                  <a:pt x="0" y="246951"/>
                </a:moveTo>
                <a:lnTo>
                  <a:pt x="370408" y="246951"/>
                </a:lnTo>
                <a:lnTo>
                  <a:pt x="370408" y="0"/>
                </a:lnTo>
                <a:lnTo>
                  <a:pt x="0" y="0"/>
                </a:lnTo>
                <a:lnTo>
                  <a:pt x="0" y="2469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62;p8"/>
          <p:cNvSpPr/>
          <p:nvPr/>
        </p:nvSpPr>
        <p:spPr>
          <a:xfrm>
            <a:off x="3735778" y="4619674"/>
            <a:ext cx="190693" cy="1894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 name="Google Shape;63;p8"/>
          <p:cNvSpPr txBox="1">
            <a:spLocks noGrp="1"/>
          </p:cNvSpPr>
          <p:nvPr>
            <p:ph type="title"/>
          </p:nvPr>
        </p:nvSpPr>
        <p:spPr>
          <a:xfrm>
            <a:off x="2604414" y="639296"/>
            <a:ext cx="6042000" cy="1180095"/>
          </a:xfrm>
          <a:prstGeom prst="rect">
            <a:avLst/>
          </a:prstGeom>
          <a:noFill/>
          <a:ln>
            <a:noFill/>
          </a:ln>
        </p:spPr>
        <p:txBody>
          <a:bodyPr spcFirstLastPara="1" wrap="square" lIns="0" tIns="12700" rIns="0" bIns="0" anchor="t" anchorCtr="0">
            <a:noAutofit/>
          </a:bodyPr>
          <a:lstStyle/>
          <a:p>
            <a:pPr marL="0" lvl="0" indent="2399" algn="ctr" rtl="0">
              <a:lnSpc>
                <a:spcPct val="100000"/>
              </a:lnSpc>
              <a:spcBef>
                <a:spcPts val="0"/>
              </a:spcBef>
              <a:spcAft>
                <a:spcPts val="0"/>
              </a:spcAft>
              <a:buSzPts val="1400"/>
              <a:buNone/>
            </a:pPr>
            <a:r>
              <a:rPr lang="pl-PL" sz="2400" dirty="0" err="1" smtClean="0"/>
              <a:t>Does</a:t>
            </a:r>
            <a:r>
              <a:rPr lang="pl-PL" sz="2400" dirty="0" smtClean="0"/>
              <a:t> </a:t>
            </a:r>
            <a:r>
              <a:rPr lang="pl-PL" sz="2400" dirty="0" err="1" smtClean="0"/>
              <a:t>this</a:t>
            </a:r>
            <a:r>
              <a:rPr lang="pl-PL" sz="2400" dirty="0" smtClean="0"/>
              <a:t> </a:t>
            </a:r>
            <a:r>
              <a:rPr lang="pl-PL" sz="2400" dirty="0" err="1" smtClean="0"/>
              <a:t>movie</a:t>
            </a:r>
            <a:r>
              <a:rPr lang="pl-PL" sz="2400" dirty="0" smtClean="0"/>
              <a:t> </a:t>
            </a:r>
            <a:r>
              <a:rPr lang="pl-PL" sz="2400" dirty="0" err="1" smtClean="0"/>
              <a:t>have</a:t>
            </a:r>
            <a:r>
              <a:rPr lang="pl-PL" sz="2400" dirty="0" smtClean="0"/>
              <a:t> a happy </a:t>
            </a:r>
            <a:r>
              <a:rPr lang="pl-PL" sz="2400" dirty="0" err="1" smtClean="0"/>
              <a:t>ending</a:t>
            </a:r>
            <a:r>
              <a:rPr lang="pl-PL" sz="2400" dirty="0" smtClean="0"/>
              <a:t>? </a:t>
            </a:r>
            <a:endParaRPr sz="2400" dirty="0"/>
          </a:p>
        </p:txBody>
      </p:sp>
      <p:pic>
        <p:nvPicPr>
          <p:cNvPr id="64" name="Google Shape;64;p8"/>
          <p:cNvPicPr preferRelativeResize="0"/>
          <p:nvPr/>
        </p:nvPicPr>
        <p:blipFill>
          <a:blip r:embed="rId9">
            <a:alphaModFix/>
          </a:blip>
          <a:stretch>
            <a:fillRect/>
          </a:stretch>
        </p:blipFill>
        <p:spPr>
          <a:xfrm>
            <a:off x="3084015" y="1211022"/>
            <a:ext cx="5185866" cy="2916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0"/>
          <p:cNvSpPr/>
          <p:nvPr/>
        </p:nvSpPr>
        <p:spPr>
          <a:xfrm>
            <a:off x="429863" y="411280"/>
            <a:ext cx="831665" cy="99467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 name="Google Shape;87;p10"/>
          <p:cNvSpPr/>
          <p:nvPr/>
        </p:nvSpPr>
        <p:spPr>
          <a:xfrm>
            <a:off x="2457059" y="411280"/>
            <a:ext cx="6244590" cy="0"/>
          </a:xfrm>
          <a:custGeom>
            <a:avLst/>
            <a:gdLst/>
            <a:ahLst/>
            <a:cxnLst/>
            <a:rect l="l" t="t" r="r" b="b"/>
            <a:pathLst>
              <a:path w="6244590" h="120000" extrusionOk="0">
                <a:moveTo>
                  <a:pt x="0" y="0"/>
                </a:moveTo>
                <a:lnTo>
                  <a:pt x="6244209" y="0"/>
                </a:lnTo>
              </a:path>
            </a:pathLst>
          </a:custGeom>
          <a:noFill/>
          <a:ln w="3810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 name="Google Shape;88;p10"/>
          <p:cNvSpPr/>
          <p:nvPr/>
        </p:nvSpPr>
        <p:spPr>
          <a:xfrm>
            <a:off x="2503119" y="4340138"/>
            <a:ext cx="6244590" cy="0"/>
          </a:xfrm>
          <a:custGeom>
            <a:avLst/>
            <a:gdLst/>
            <a:ahLst/>
            <a:cxnLst/>
            <a:rect l="l" t="t" r="r" b="b"/>
            <a:pathLst>
              <a:path w="6244590" h="120000" extrusionOk="0">
                <a:moveTo>
                  <a:pt x="0" y="0"/>
                </a:moveTo>
                <a:lnTo>
                  <a:pt x="6244209" y="0"/>
                </a:lnTo>
              </a:path>
            </a:pathLst>
          </a:custGeom>
          <a:noFill/>
          <a:ln w="190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9" name="Google Shape;89;p10"/>
          <p:cNvSpPr/>
          <p:nvPr/>
        </p:nvSpPr>
        <p:spPr>
          <a:xfrm>
            <a:off x="7879050" y="4552606"/>
            <a:ext cx="781663" cy="2515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 name="Google Shape;90;p10"/>
          <p:cNvSpPr/>
          <p:nvPr/>
        </p:nvSpPr>
        <p:spPr>
          <a:xfrm>
            <a:off x="6838429" y="4444974"/>
            <a:ext cx="487502" cy="4875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1" name="Google Shape;91;p10"/>
          <p:cNvSpPr/>
          <p:nvPr/>
        </p:nvSpPr>
        <p:spPr>
          <a:xfrm>
            <a:off x="5561907" y="4535562"/>
            <a:ext cx="763230" cy="3169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 name="Google Shape;92;p10"/>
          <p:cNvSpPr/>
          <p:nvPr/>
        </p:nvSpPr>
        <p:spPr>
          <a:xfrm>
            <a:off x="2460548" y="4563777"/>
            <a:ext cx="556525" cy="294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 name="Google Shape;93;p10"/>
          <p:cNvSpPr txBox="1"/>
          <p:nvPr/>
        </p:nvSpPr>
        <p:spPr>
          <a:xfrm>
            <a:off x="4037850" y="4575944"/>
            <a:ext cx="1242695" cy="281940"/>
          </a:xfrm>
          <a:prstGeom prst="rect">
            <a:avLst/>
          </a:prstGeom>
          <a:noFill/>
          <a:ln>
            <a:noFill/>
          </a:ln>
        </p:spPr>
        <p:txBody>
          <a:bodyPr spcFirstLastPara="1" wrap="square" lIns="0" tIns="17125" rIns="0" bIns="0" anchor="t" anchorCtr="0">
            <a:noAutofit/>
          </a:bodyPr>
          <a:lstStyle/>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Projekt współfinansowany</a:t>
            </a:r>
            <a:endParaRPr sz="550" b="0" i="0" u="none" strike="noStrike" cap="none">
              <a:solidFill>
                <a:srgbClr val="000000"/>
              </a:solidFill>
              <a:latin typeface="Arial"/>
              <a:ea typeface="Arial"/>
              <a:cs typeface="Arial"/>
              <a:sym typeface="Arial"/>
            </a:endParaRPr>
          </a:p>
          <a:p>
            <a:pPr marL="12700" marR="0" lvl="0" indent="0" algn="l" rtl="0">
              <a:lnSpc>
                <a:spcPct val="11909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w ramach programu Unii Europejskiej</a:t>
            </a:r>
            <a:endParaRPr sz="55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„Kreatywna Europa”</a:t>
            </a:r>
            <a:endParaRPr sz="550" b="0" i="0" u="none" strike="noStrike" cap="none">
              <a:solidFill>
                <a:srgbClr val="000000"/>
              </a:solidFill>
              <a:latin typeface="Arial"/>
              <a:ea typeface="Arial"/>
              <a:cs typeface="Arial"/>
              <a:sym typeface="Arial"/>
            </a:endParaRPr>
          </a:p>
        </p:txBody>
      </p:sp>
      <p:sp>
        <p:nvSpPr>
          <p:cNvPr id="94" name="Google Shape;94;p10"/>
          <p:cNvSpPr/>
          <p:nvPr/>
        </p:nvSpPr>
        <p:spPr>
          <a:xfrm>
            <a:off x="3645915" y="4592243"/>
            <a:ext cx="370840" cy="247015"/>
          </a:xfrm>
          <a:custGeom>
            <a:avLst/>
            <a:gdLst/>
            <a:ahLst/>
            <a:cxnLst/>
            <a:rect l="l" t="t" r="r" b="b"/>
            <a:pathLst>
              <a:path w="370839" h="247014" extrusionOk="0">
                <a:moveTo>
                  <a:pt x="0" y="246951"/>
                </a:moveTo>
                <a:lnTo>
                  <a:pt x="370408" y="246951"/>
                </a:lnTo>
                <a:lnTo>
                  <a:pt x="370408" y="0"/>
                </a:lnTo>
                <a:lnTo>
                  <a:pt x="0" y="0"/>
                </a:lnTo>
                <a:lnTo>
                  <a:pt x="0" y="2469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 name="Google Shape;95;p10"/>
          <p:cNvSpPr/>
          <p:nvPr/>
        </p:nvSpPr>
        <p:spPr>
          <a:xfrm>
            <a:off x="3735778" y="4619674"/>
            <a:ext cx="190693" cy="1894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 name="Google Shape;96;p10"/>
          <p:cNvSpPr txBox="1">
            <a:spLocks noGrp="1"/>
          </p:cNvSpPr>
          <p:nvPr>
            <p:ph type="title"/>
          </p:nvPr>
        </p:nvSpPr>
        <p:spPr>
          <a:xfrm>
            <a:off x="2568913" y="516116"/>
            <a:ext cx="6091800" cy="676500"/>
          </a:xfrm>
          <a:prstGeom prst="rect">
            <a:avLst/>
          </a:prstGeom>
          <a:noFill/>
          <a:ln>
            <a:noFill/>
          </a:ln>
        </p:spPr>
        <p:txBody>
          <a:bodyPr spcFirstLastPara="1" wrap="square" lIns="0" tIns="12700" rIns="0" bIns="0" anchor="t" anchorCtr="0">
            <a:noAutofit/>
          </a:bodyPr>
          <a:lstStyle/>
          <a:p>
            <a:pPr marL="0" lvl="0" indent="2399" algn="ctr" rtl="0">
              <a:lnSpc>
                <a:spcPct val="100000"/>
              </a:lnSpc>
              <a:spcBef>
                <a:spcPts val="0"/>
              </a:spcBef>
              <a:spcAft>
                <a:spcPts val="0"/>
              </a:spcAft>
              <a:buSzPts val="1400"/>
              <a:buNone/>
            </a:pPr>
            <a:r>
              <a:rPr lang="pl-PL" sz="2400" dirty="0" err="1" smtClean="0"/>
              <a:t>Does</a:t>
            </a:r>
            <a:r>
              <a:rPr lang="pl-PL" sz="2400" dirty="0" smtClean="0"/>
              <a:t> </a:t>
            </a:r>
            <a:r>
              <a:rPr lang="pl-PL" sz="2400" dirty="0" err="1" smtClean="0"/>
              <a:t>otherness</a:t>
            </a:r>
            <a:r>
              <a:rPr lang="pl-PL" sz="2400" dirty="0" smtClean="0"/>
              <a:t> </a:t>
            </a:r>
            <a:r>
              <a:rPr lang="pl-PL" sz="2400" dirty="0" err="1" smtClean="0"/>
              <a:t>mean</a:t>
            </a:r>
            <a:r>
              <a:rPr lang="pl-PL" sz="2400" dirty="0" smtClean="0"/>
              <a:t> </a:t>
            </a:r>
            <a:r>
              <a:rPr lang="pl-PL" sz="2400" dirty="0" err="1" smtClean="0"/>
              <a:t>loneliness</a:t>
            </a:r>
            <a:r>
              <a:rPr lang="pl-PL" sz="2400" dirty="0" smtClean="0"/>
              <a:t>?</a:t>
            </a:r>
            <a:r>
              <a:rPr lang="pl-PL" sz="2400" dirty="0"/>
              <a:t/>
            </a:r>
            <a:br>
              <a:rPr lang="pl-PL" sz="2400" dirty="0"/>
            </a:br>
            <a:r>
              <a:rPr lang="pl-PL" sz="2400" dirty="0"/>
              <a:t/>
            </a:r>
            <a:br>
              <a:rPr lang="pl-PL" sz="2400" dirty="0"/>
            </a:br>
            <a:r>
              <a:rPr lang="pl-PL" dirty="0"/>
              <a:t/>
            </a:r>
            <a:br>
              <a:rPr lang="pl-PL" dirty="0"/>
            </a:br>
            <a:r>
              <a:rPr lang="pl-PL" sz="800" dirty="0"/>
              <a:t/>
            </a:r>
            <a:br>
              <a:rPr lang="pl-PL" sz="800" dirty="0"/>
            </a:br>
            <a:r>
              <a:rPr lang="pl-PL" sz="800" dirty="0"/>
              <a:t/>
            </a:r>
            <a:br>
              <a:rPr lang="pl-PL" sz="800" dirty="0"/>
            </a:br>
            <a:r>
              <a:rPr lang="pl-PL" sz="800" dirty="0"/>
              <a:t/>
            </a:r>
            <a:br>
              <a:rPr lang="pl-PL" sz="800" dirty="0"/>
            </a:br>
            <a:r>
              <a:rPr lang="pl-PL" sz="800" dirty="0"/>
              <a:t/>
            </a:r>
            <a:br>
              <a:rPr lang="pl-PL" sz="800" dirty="0"/>
            </a:br>
            <a:r>
              <a:rPr lang="pl-PL" sz="800" dirty="0"/>
              <a:t/>
            </a:r>
            <a:br>
              <a:rPr lang="pl-PL" sz="800" dirty="0"/>
            </a:br>
            <a:r>
              <a:rPr lang="pl-PL" sz="800" dirty="0"/>
              <a:t>																					</a:t>
            </a:r>
            <a:br>
              <a:rPr lang="pl-PL" sz="800" dirty="0"/>
            </a:br>
            <a:r>
              <a:rPr lang="pl-PL" sz="800" dirty="0"/>
              <a:t/>
            </a:r>
            <a:br>
              <a:rPr lang="pl-PL" sz="800" dirty="0"/>
            </a:br>
            <a:r>
              <a:rPr lang="pl-PL" sz="800" dirty="0"/>
              <a:t/>
            </a:r>
            <a:br>
              <a:rPr lang="pl-PL" sz="800" dirty="0"/>
            </a:br>
            <a:r>
              <a:rPr lang="pl-PL" sz="800" dirty="0"/>
              <a:t>								</a:t>
            </a:r>
            <a:br>
              <a:rPr lang="pl-PL" sz="800" dirty="0"/>
            </a:br>
            <a:r>
              <a:rPr lang="pl-PL" sz="800" dirty="0"/>
              <a:t/>
            </a:r>
            <a:br>
              <a:rPr lang="pl-PL" sz="800" dirty="0"/>
            </a:br>
            <a:r>
              <a:rPr lang="pl-PL" sz="800" dirty="0"/>
              <a:t/>
            </a:r>
            <a:br>
              <a:rPr lang="pl-PL" sz="800" dirty="0"/>
            </a:br>
            <a:r>
              <a:rPr lang="pl-PL" sz="800" dirty="0"/>
              <a:t/>
            </a:r>
            <a:br>
              <a:rPr lang="pl-PL" sz="800" dirty="0"/>
            </a:br>
            <a:endParaRPr dirty="0"/>
          </a:p>
        </p:txBody>
      </p:sp>
      <p:pic>
        <p:nvPicPr>
          <p:cNvPr id="97" name="Google Shape;97;p10"/>
          <p:cNvPicPr preferRelativeResize="0"/>
          <p:nvPr/>
        </p:nvPicPr>
        <p:blipFill>
          <a:blip r:embed="rId9">
            <a:alphaModFix/>
          </a:blip>
          <a:stretch>
            <a:fillRect/>
          </a:stretch>
        </p:blipFill>
        <p:spPr>
          <a:xfrm>
            <a:off x="3017073" y="1018034"/>
            <a:ext cx="5185866" cy="2916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11"/>
          <p:cNvSpPr/>
          <p:nvPr/>
        </p:nvSpPr>
        <p:spPr>
          <a:xfrm>
            <a:off x="429863" y="411280"/>
            <a:ext cx="831665" cy="99467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 name="Google Shape;103;p11"/>
          <p:cNvSpPr/>
          <p:nvPr/>
        </p:nvSpPr>
        <p:spPr>
          <a:xfrm>
            <a:off x="2477719" y="415658"/>
            <a:ext cx="6244590" cy="0"/>
          </a:xfrm>
          <a:custGeom>
            <a:avLst/>
            <a:gdLst/>
            <a:ahLst/>
            <a:cxnLst/>
            <a:rect l="l" t="t" r="r" b="b"/>
            <a:pathLst>
              <a:path w="6244590" h="120000" extrusionOk="0">
                <a:moveTo>
                  <a:pt x="0" y="0"/>
                </a:moveTo>
                <a:lnTo>
                  <a:pt x="6244209" y="0"/>
                </a:lnTo>
              </a:path>
            </a:pathLst>
          </a:custGeom>
          <a:noFill/>
          <a:ln w="3810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4" name="Google Shape;104;p11"/>
          <p:cNvSpPr/>
          <p:nvPr/>
        </p:nvSpPr>
        <p:spPr>
          <a:xfrm>
            <a:off x="2503119" y="4340138"/>
            <a:ext cx="6244590" cy="0"/>
          </a:xfrm>
          <a:custGeom>
            <a:avLst/>
            <a:gdLst/>
            <a:ahLst/>
            <a:cxnLst/>
            <a:rect l="l" t="t" r="r" b="b"/>
            <a:pathLst>
              <a:path w="6244590" h="120000" extrusionOk="0">
                <a:moveTo>
                  <a:pt x="0" y="0"/>
                </a:moveTo>
                <a:lnTo>
                  <a:pt x="6244209" y="0"/>
                </a:lnTo>
              </a:path>
            </a:pathLst>
          </a:custGeom>
          <a:noFill/>
          <a:ln w="190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 name="Google Shape;105;p11"/>
          <p:cNvSpPr/>
          <p:nvPr/>
        </p:nvSpPr>
        <p:spPr>
          <a:xfrm>
            <a:off x="7879050" y="4552606"/>
            <a:ext cx="781663" cy="2515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6" name="Google Shape;106;p11"/>
          <p:cNvSpPr/>
          <p:nvPr/>
        </p:nvSpPr>
        <p:spPr>
          <a:xfrm>
            <a:off x="6838429" y="4444974"/>
            <a:ext cx="487502" cy="4875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 name="Google Shape;107;p11"/>
          <p:cNvSpPr/>
          <p:nvPr/>
        </p:nvSpPr>
        <p:spPr>
          <a:xfrm>
            <a:off x="5561907" y="4535562"/>
            <a:ext cx="763230" cy="3169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 name="Google Shape;108;p11"/>
          <p:cNvSpPr/>
          <p:nvPr/>
        </p:nvSpPr>
        <p:spPr>
          <a:xfrm>
            <a:off x="2460548" y="4563777"/>
            <a:ext cx="556525" cy="294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 name="Google Shape;109;p11"/>
          <p:cNvSpPr txBox="1"/>
          <p:nvPr/>
        </p:nvSpPr>
        <p:spPr>
          <a:xfrm>
            <a:off x="4037850" y="4575944"/>
            <a:ext cx="1242695" cy="281940"/>
          </a:xfrm>
          <a:prstGeom prst="rect">
            <a:avLst/>
          </a:prstGeom>
          <a:noFill/>
          <a:ln>
            <a:noFill/>
          </a:ln>
        </p:spPr>
        <p:txBody>
          <a:bodyPr spcFirstLastPara="1" wrap="square" lIns="0" tIns="17125" rIns="0" bIns="0" anchor="t" anchorCtr="0">
            <a:noAutofit/>
          </a:bodyPr>
          <a:lstStyle/>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Projekt współfinansowany</a:t>
            </a:r>
            <a:endParaRPr sz="550" b="0" i="0" u="none" strike="noStrike" cap="none">
              <a:solidFill>
                <a:srgbClr val="000000"/>
              </a:solidFill>
              <a:latin typeface="Arial"/>
              <a:ea typeface="Arial"/>
              <a:cs typeface="Arial"/>
              <a:sym typeface="Arial"/>
            </a:endParaRPr>
          </a:p>
          <a:p>
            <a:pPr marL="12700" marR="0" lvl="0" indent="0" algn="l" rtl="0">
              <a:lnSpc>
                <a:spcPct val="11909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w ramach programu Unii Europejskiej</a:t>
            </a:r>
            <a:endParaRPr sz="55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„Kreatywna Europa”</a:t>
            </a:r>
            <a:endParaRPr sz="550" b="0" i="0" u="none" strike="noStrike" cap="none">
              <a:solidFill>
                <a:srgbClr val="000000"/>
              </a:solidFill>
              <a:latin typeface="Arial"/>
              <a:ea typeface="Arial"/>
              <a:cs typeface="Arial"/>
              <a:sym typeface="Arial"/>
            </a:endParaRPr>
          </a:p>
        </p:txBody>
      </p:sp>
      <p:sp>
        <p:nvSpPr>
          <p:cNvPr id="110" name="Google Shape;110;p11"/>
          <p:cNvSpPr/>
          <p:nvPr/>
        </p:nvSpPr>
        <p:spPr>
          <a:xfrm>
            <a:off x="3645915" y="4592243"/>
            <a:ext cx="370840" cy="247015"/>
          </a:xfrm>
          <a:custGeom>
            <a:avLst/>
            <a:gdLst/>
            <a:ahLst/>
            <a:cxnLst/>
            <a:rect l="l" t="t" r="r" b="b"/>
            <a:pathLst>
              <a:path w="370839" h="247014" extrusionOk="0">
                <a:moveTo>
                  <a:pt x="0" y="246951"/>
                </a:moveTo>
                <a:lnTo>
                  <a:pt x="370408" y="246951"/>
                </a:lnTo>
                <a:lnTo>
                  <a:pt x="370408" y="0"/>
                </a:lnTo>
                <a:lnTo>
                  <a:pt x="0" y="0"/>
                </a:lnTo>
                <a:lnTo>
                  <a:pt x="0" y="2469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 name="Google Shape;111;p11"/>
          <p:cNvSpPr/>
          <p:nvPr/>
        </p:nvSpPr>
        <p:spPr>
          <a:xfrm>
            <a:off x="3735778" y="4619674"/>
            <a:ext cx="190693" cy="1894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2" name="Google Shape;112;p11"/>
          <p:cNvSpPr txBox="1">
            <a:spLocks noGrp="1"/>
          </p:cNvSpPr>
          <p:nvPr>
            <p:ph type="title"/>
          </p:nvPr>
        </p:nvSpPr>
        <p:spPr>
          <a:xfrm>
            <a:off x="2460548" y="578135"/>
            <a:ext cx="6277614" cy="487500"/>
          </a:xfrm>
          <a:prstGeom prst="rect">
            <a:avLst/>
          </a:prstGeom>
          <a:noFill/>
          <a:ln>
            <a:noFill/>
          </a:ln>
        </p:spPr>
        <p:txBody>
          <a:bodyPr spcFirstLastPara="1" wrap="square" lIns="0" tIns="12700" rIns="0" bIns="0" anchor="t" anchorCtr="0">
            <a:noAutofit/>
          </a:bodyPr>
          <a:lstStyle/>
          <a:p>
            <a:pPr marL="0" lvl="0" indent="2399" algn="ctr" rtl="0">
              <a:lnSpc>
                <a:spcPct val="100000"/>
              </a:lnSpc>
              <a:spcBef>
                <a:spcPts val="0"/>
              </a:spcBef>
              <a:spcAft>
                <a:spcPts val="0"/>
              </a:spcAft>
              <a:buSzPts val="1400"/>
              <a:buNone/>
            </a:pPr>
            <a:r>
              <a:rPr lang="pl-PL" sz="2000" dirty="0" smtClean="0"/>
              <a:t>How do </a:t>
            </a:r>
            <a:r>
              <a:rPr lang="pl-PL" sz="2000" dirty="0" err="1" smtClean="0"/>
              <a:t>images</a:t>
            </a:r>
            <a:r>
              <a:rPr lang="pl-PL" sz="2000" dirty="0" smtClean="0"/>
              <a:t> and </a:t>
            </a:r>
            <a:r>
              <a:rPr lang="pl-PL" sz="2000" dirty="0" err="1" smtClean="0"/>
              <a:t>sound</a:t>
            </a:r>
            <a:r>
              <a:rPr lang="pl-PL" sz="2000" dirty="0" smtClean="0"/>
              <a:t> express </a:t>
            </a:r>
            <a:r>
              <a:rPr lang="pl-PL" sz="2000" dirty="0" err="1" smtClean="0"/>
              <a:t>emotions</a:t>
            </a:r>
            <a:r>
              <a:rPr lang="pl-PL" sz="2000" dirty="0" smtClean="0"/>
              <a:t>?</a:t>
            </a:r>
            <a:endParaRPr sz="2000" dirty="0"/>
          </a:p>
        </p:txBody>
      </p:sp>
      <p:pic>
        <p:nvPicPr>
          <p:cNvPr id="113" name="Google Shape;113;p11"/>
          <p:cNvPicPr preferRelativeResize="0"/>
          <p:nvPr/>
        </p:nvPicPr>
        <p:blipFill>
          <a:blip r:embed="rId9">
            <a:alphaModFix/>
          </a:blip>
          <a:stretch>
            <a:fillRect/>
          </a:stretch>
        </p:blipFill>
        <p:spPr>
          <a:xfrm>
            <a:off x="2672712" y="1170470"/>
            <a:ext cx="5985509" cy="26284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Google Shape;170;p15"/>
          <p:cNvSpPr/>
          <p:nvPr/>
        </p:nvSpPr>
        <p:spPr>
          <a:xfrm>
            <a:off x="429863" y="411280"/>
            <a:ext cx="831665" cy="99467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 name="Google Shape;171;p15"/>
          <p:cNvSpPr/>
          <p:nvPr/>
        </p:nvSpPr>
        <p:spPr>
          <a:xfrm>
            <a:off x="2477719" y="415658"/>
            <a:ext cx="6244590" cy="0"/>
          </a:xfrm>
          <a:custGeom>
            <a:avLst/>
            <a:gdLst/>
            <a:ahLst/>
            <a:cxnLst/>
            <a:rect l="l" t="t" r="r" b="b"/>
            <a:pathLst>
              <a:path w="6244590" h="120000" extrusionOk="0">
                <a:moveTo>
                  <a:pt x="0" y="0"/>
                </a:moveTo>
                <a:lnTo>
                  <a:pt x="6244209" y="0"/>
                </a:lnTo>
              </a:path>
            </a:pathLst>
          </a:custGeom>
          <a:noFill/>
          <a:ln w="3810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 name="Google Shape;172;p15"/>
          <p:cNvSpPr/>
          <p:nvPr/>
        </p:nvSpPr>
        <p:spPr>
          <a:xfrm>
            <a:off x="2503119" y="4340138"/>
            <a:ext cx="6244590" cy="0"/>
          </a:xfrm>
          <a:custGeom>
            <a:avLst/>
            <a:gdLst/>
            <a:ahLst/>
            <a:cxnLst/>
            <a:rect l="l" t="t" r="r" b="b"/>
            <a:pathLst>
              <a:path w="6244590" h="120000" extrusionOk="0">
                <a:moveTo>
                  <a:pt x="0" y="0"/>
                </a:moveTo>
                <a:lnTo>
                  <a:pt x="6244209" y="0"/>
                </a:lnTo>
              </a:path>
            </a:pathLst>
          </a:custGeom>
          <a:noFill/>
          <a:ln w="190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 name="Google Shape;173;p15"/>
          <p:cNvSpPr/>
          <p:nvPr/>
        </p:nvSpPr>
        <p:spPr>
          <a:xfrm>
            <a:off x="7879050" y="4552606"/>
            <a:ext cx="781663" cy="2515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 name="Google Shape;174;p15"/>
          <p:cNvSpPr/>
          <p:nvPr/>
        </p:nvSpPr>
        <p:spPr>
          <a:xfrm>
            <a:off x="6838429" y="4444974"/>
            <a:ext cx="487502" cy="4875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 name="Google Shape;175;p15"/>
          <p:cNvSpPr/>
          <p:nvPr/>
        </p:nvSpPr>
        <p:spPr>
          <a:xfrm>
            <a:off x="5561907" y="4535562"/>
            <a:ext cx="763230" cy="3169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6" name="Google Shape;176;p15"/>
          <p:cNvSpPr/>
          <p:nvPr/>
        </p:nvSpPr>
        <p:spPr>
          <a:xfrm>
            <a:off x="2460548" y="4563777"/>
            <a:ext cx="556525" cy="294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 name="Google Shape;177;p15"/>
          <p:cNvSpPr txBox="1"/>
          <p:nvPr/>
        </p:nvSpPr>
        <p:spPr>
          <a:xfrm>
            <a:off x="4037850" y="4575944"/>
            <a:ext cx="1242695" cy="281940"/>
          </a:xfrm>
          <a:prstGeom prst="rect">
            <a:avLst/>
          </a:prstGeom>
          <a:noFill/>
          <a:ln>
            <a:noFill/>
          </a:ln>
        </p:spPr>
        <p:txBody>
          <a:bodyPr spcFirstLastPara="1" wrap="square" lIns="0" tIns="17125" rIns="0" bIns="0" anchor="t" anchorCtr="0">
            <a:noAutofit/>
          </a:bodyPr>
          <a:lstStyle/>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Projekt współfinansowany</a:t>
            </a:r>
            <a:endParaRPr sz="550" b="0" i="0" u="none" strike="noStrike" cap="none">
              <a:solidFill>
                <a:srgbClr val="000000"/>
              </a:solidFill>
              <a:latin typeface="Arial"/>
              <a:ea typeface="Arial"/>
              <a:cs typeface="Arial"/>
              <a:sym typeface="Arial"/>
            </a:endParaRPr>
          </a:p>
          <a:p>
            <a:pPr marL="12700" marR="0" lvl="0" indent="0" algn="l" rtl="0">
              <a:lnSpc>
                <a:spcPct val="11909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w ramach programu Unii Europejskiej</a:t>
            </a:r>
            <a:endParaRPr sz="55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„Kreatywna Europa”</a:t>
            </a:r>
            <a:endParaRPr sz="550" b="0" i="0" u="none" strike="noStrike" cap="none">
              <a:solidFill>
                <a:srgbClr val="000000"/>
              </a:solidFill>
              <a:latin typeface="Arial"/>
              <a:ea typeface="Arial"/>
              <a:cs typeface="Arial"/>
              <a:sym typeface="Arial"/>
            </a:endParaRPr>
          </a:p>
        </p:txBody>
      </p:sp>
      <p:sp>
        <p:nvSpPr>
          <p:cNvPr id="178" name="Google Shape;178;p15"/>
          <p:cNvSpPr/>
          <p:nvPr/>
        </p:nvSpPr>
        <p:spPr>
          <a:xfrm>
            <a:off x="3645915" y="4592243"/>
            <a:ext cx="370840" cy="247015"/>
          </a:xfrm>
          <a:custGeom>
            <a:avLst/>
            <a:gdLst/>
            <a:ahLst/>
            <a:cxnLst/>
            <a:rect l="l" t="t" r="r" b="b"/>
            <a:pathLst>
              <a:path w="370839" h="247014" extrusionOk="0">
                <a:moveTo>
                  <a:pt x="0" y="246951"/>
                </a:moveTo>
                <a:lnTo>
                  <a:pt x="370408" y="246951"/>
                </a:lnTo>
                <a:lnTo>
                  <a:pt x="370408" y="0"/>
                </a:lnTo>
                <a:lnTo>
                  <a:pt x="0" y="0"/>
                </a:lnTo>
                <a:lnTo>
                  <a:pt x="0" y="2469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 name="Google Shape;179;p15"/>
          <p:cNvSpPr/>
          <p:nvPr/>
        </p:nvSpPr>
        <p:spPr>
          <a:xfrm>
            <a:off x="3735778" y="4619674"/>
            <a:ext cx="190693" cy="1894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 name="Google Shape;180;p15"/>
          <p:cNvSpPr txBox="1">
            <a:spLocks noGrp="1"/>
          </p:cNvSpPr>
          <p:nvPr>
            <p:ph type="title"/>
          </p:nvPr>
        </p:nvSpPr>
        <p:spPr>
          <a:xfrm>
            <a:off x="2531709" y="501375"/>
            <a:ext cx="6216000" cy="487500"/>
          </a:xfrm>
          <a:prstGeom prst="rect">
            <a:avLst/>
          </a:prstGeom>
          <a:noFill/>
          <a:ln>
            <a:noFill/>
          </a:ln>
        </p:spPr>
        <p:txBody>
          <a:bodyPr spcFirstLastPara="1" wrap="square" lIns="0" tIns="12700" rIns="0" bIns="0" anchor="t" anchorCtr="0">
            <a:noAutofit/>
          </a:bodyPr>
          <a:lstStyle/>
          <a:p>
            <a:pPr marL="12700" lvl="0" algn="ctr"/>
            <a:r>
              <a:rPr lang="pl-PL" sz="2400" dirty="0"/>
              <a:t>How </a:t>
            </a:r>
            <a:r>
              <a:rPr lang="pl-PL" sz="2400" dirty="0" err="1"/>
              <a:t>does</a:t>
            </a:r>
            <a:r>
              <a:rPr lang="pl-PL" sz="2400" dirty="0"/>
              <a:t> the </a:t>
            </a:r>
            <a:r>
              <a:rPr lang="pl-PL" sz="2400" dirty="0" err="1"/>
              <a:t>animation</a:t>
            </a:r>
            <a:r>
              <a:rPr lang="pl-PL" sz="2400" dirty="0"/>
              <a:t> </a:t>
            </a:r>
            <a:r>
              <a:rPr lang="pl-PL" sz="2400" dirty="0" err="1"/>
              <a:t>convey</a:t>
            </a:r>
            <a:r>
              <a:rPr lang="pl-PL" sz="2400" dirty="0"/>
              <a:t> the </a:t>
            </a:r>
            <a:r>
              <a:rPr lang="pl-PL" sz="2400" dirty="0" err="1"/>
              <a:t>inner</a:t>
            </a:r>
            <a:r>
              <a:rPr lang="pl-PL" sz="2400" dirty="0"/>
              <a:t> </a:t>
            </a:r>
            <a:r>
              <a:rPr lang="pl-PL" sz="2400" dirty="0" err="1"/>
              <a:t>world</a:t>
            </a:r>
            <a:r>
              <a:rPr lang="pl-PL" sz="2400" dirty="0"/>
              <a:t> of the </a:t>
            </a:r>
            <a:r>
              <a:rPr lang="pl-PL" sz="2400" dirty="0" err="1"/>
              <a:t>heroine</a:t>
            </a:r>
            <a:r>
              <a:rPr lang="pl-PL" sz="2400" dirty="0"/>
              <a:t>?</a:t>
            </a:r>
            <a:endParaRPr sz="2400" dirty="0"/>
          </a:p>
        </p:txBody>
      </p:sp>
      <p:sp>
        <p:nvSpPr>
          <p:cNvPr id="181" name="Google Shape;181;p15"/>
          <p:cNvSpPr/>
          <p:nvPr/>
        </p:nvSpPr>
        <p:spPr>
          <a:xfrm>
            <a:off x="2503119" y="2945400"/>
            <a:ext cx="2079415"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182" name="Google Shape;182;p15"/>
          <p:cNvPicPr preferRelativeResize="0"/>
          <p:nvPr/>
        </p:nvPicPr>
        <p:blipFill>
          <a:blip r:embed="rId9">
            <a:alphaModFix/>
          </a:blip>
          <a:stretch>
            <a:fillRect/>
          </a:stretch>
        </p:blipFill>
        <p:spPr>
          <a:xfrm>
            <a:off x="3241534" y="1302592"/>
            <a:ext cx="4796349" cy="26979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12"/>
          <p:cNvSpPr/>
          <p:nvPr/>
        </p:nvSpPr>
        <p:spPr>
          <a:xfrm>
            <a:off x="429863" y="411280"/>
            <a:ext cx="831665" cy="99467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12"/>
          <p:cNvSpPr/>
          <p:nvPr/>
        </p:nvSpPr>
        <p:spPr>
          <a:xfrm>
            <a:off x="2477719" y="415658"/>
            <a:ext cx="6244590" cy="0"/>
          </a:xfrm>
          <a:custGeom>
            <a:avLst/>
            <a:gdLst/>
            <a:ahLst/>
            <a:cxnLst/>
            <a:rect l="l" t="t" r="r" b="b"/>
            <a:pathLst>
              <a:path w="6244590" h="120000" extrusionOk="0">
                <a:moveTo>
                  <a:pt x="0" y="0"/>
                </a:moveTo>
                <a:lnTo>
                  <a:pt x="6244209" y="0"/>
                </a:lnTo>
              </a:path>
            </a:pathLst>
          </a:custGeom>
          <a:noFill/>
          <a:ln w="3810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 name="Google Shape;120;p12"/>
          <p:cNvSpPr/>
          <p:nvPr/>
        </p:nvSpPr>
        <p:spPr>
          <a:xfrm>
            <a:off x="2503119" y="4340138"/>
            <a:ext cx="6244590" cy="0"/>
          </a:xfrm>
          <a:custGeom>
            <a:avLst/>
            <a:gdLst/>
            <a:ahLst/>
            <a:cxnLst/>
            <a:rect l="l" t="t" r="r" b="b"/>
            <a:pathLst>
              <a:path w="6244590" h="120000" extrusionOk="0">
                <a:moveTo>
                  <a:pt x="0" y="0"/>
                </a:moveTo>
                <a:lnTo>
                  <a:pt x="6244209" y="0"/>
                </a:lnTo>
              </a:path>
            </a:pathLst>
          </a:custGeom>
          <a:noFill/>
          <a:ln w="190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 name="Google Shape;121;p12"/>
          <p:cNvSpPr/>
          <p:nvPr/>
        </p:nvSpPr>
        <p:spPr>
          <a:xfrm>
            <a:off x="7879050" y="4552606"/>
            <a:ext cx="781663" cy="2515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 name="Google Shape;122;p12"/>
          <p:cNvSpPr/>
          <p:nvPr/>
        </p:nvSpPr>
        <p:spPr>
          <a:xfrm>
            <a:off x="6838429" y="4444974"/>
            <a:ext cx="487502" cy="4875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2"/>
          <p:cNvSpPr/>
          <p:nvPr/>
        </p:nvSpPr>
        <p:spPr>
          <a:xfrm>
            <a:off x="5561907" y="4535562"/>
            <a:ext cx="763230" cy="3169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 name="Google Shape;124;p12"/>
          <p:cNvSpPr/>
          <p:nvPr/>
        </p:nvSpPr>
        <p:spPr>
          <a:xfrm>
            <a:off x="2460548" y="4563777"/>
            <a:ext cx="556525" cy="294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 name="Google Shape;125;p12"/>
          <p:cNvSpPr txBox="1"/>
          <p:nvPr/>
        </p:nvSpPr>
        <p:spPr>
          <a:xfrm>
            <a:off x="4037850" y="4575944"/>
            <a:ext cx="1242695" cy="281940"/>
          </a:xfrm>
          <a:prstGeom prst="rect">
            <a:avLst/>
          </a:prstGeom>
          <a:noFill/>
          <a:ln>
            <a:noFill/>
          </a:ln>
        </p:spPr>
        <p:txBody>
          <a:bodyPr spcFirstLastPara="1" wrap="square" lIns="0" tIns="17125" rIns="0" bIns="0" anchor="t" anchorCtr="0">
            <a:noAutofit/>
          </a:bodyPr>
          <a:lstStyle/>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Projekt współfinansowany</a:t>
            </a:r>
            <a:endParaRPr sz="550" b="0" i="0" u="none" strike="noStrike" cap="none">
              <a:solidFill>
                <a:srgbClr val="000000"/>
              </a:solidFill>
              <a:latin typeface="Arial"/>
              <a:ea typeface="Arial"/>
              <a:cs typeface="Arial"/>
              <a:sym typeface="Arial"/>
            </a:endParaRPr>
          </a:p>
          <a:p>
            <a:pPr marL="12700" marR="0" lvl="0" indent="0" algn="l" rtl="0">
              <a:lnSpc>
                <a:spcPct val="11909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w ramach programu Unii Europejskiej</a:t>
            </a:r>
            <a:endParaRPr sz="55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„Kreatywna Europa”</a:t>
            </a:r>
            <a:endParaRPr sz="550" b="0" i="0" u="none" strike="noStrike" cap="none">
              <a:solidFill>
                <a:srgbClr val="000000"/>
              </a:solidFill>
              <a:latin typeface="Arial"/>
              <a:ea typeface="Arial"/>
              <a:cs typeface="Arial"/>
              <a:sym typeface="Arial"/>
            </a:endParaRPr>
          </a:p>
        </p:txBody>
      </p:sp>
      <p:sp>
        <p:nvSpPr>
          <p:cNvPr id="126" name="Google Shape;126;p12"/>
          <p:cNvSpPr/>
          <p:nvPr/>
        </p:nvSpPr>
        <p:spPr>
          <a:xfrm>
            <a:off x="3645915" y="4592243"/>
            <a:ext cx="370840" cy="247015"/>
          </a:xfrm>
          <a:custGeom>
            <a:avLst/>
            <a:gdLst/>
            <a:ahLst/>
            <a:cxnLst/>
            <a:rect l="l" t="t" r="r" b="b"/>
            <a:pathLst>
              <a:path w="370839" h="247014" extrusionOk="0">
                <a:moveTo>
                  <a:pt x="0" y="246951"/>
                </a:moveTo>
                <a:lnTo>
                  <a:pt x="370408" y="246951"/>
                </a:lnTo>
                <a:lnTo>
                  <a:pt x="370408" y="0"/>
                </a:lnTo>
                <a:lnTo>
                  <a:pt x="0" y="0"/>
                </a:lnTo>
                <a:lnTo>
                  <a:pt x="0" y="2469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7" name="Google Shape;127;p12"/>
          <p:cNvSpPr/>
          <p:nvPr/>
        </p:nvSpPr>
        <p:spPr>
          <a:xfrm>
            <a:off x="3735778" y="4619674"/>
            <a:ext cx="190693" cy="1894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 name="Google Shape;128;p12"/>
          <p:cNvSpPr txBox="1">
            <a:spLocks noGrp="1"/>
          </p:cNvSpPr>
          <p:nvPr>
            <p:ph type="title"/>
          </p:nvPr>
        </p:nvSpPr>
        <p:spPr>
          <a:xfrm>
            <a:off x="2496669" y="504795"/>
            <a:ext cx="6042000" cy="487500"/>
          </a:xfrm>
          <a:prstGeom prst="rect">
            <a:avLst/>
          </a:prstGeom>
          <a:noFill/>
          <a:ln>
            <a:noFill/>
          </a:ln>
        </p:spPr>
        <p:txBody>
          <a:bodyPr spcFirstLastPara="1" wrap="square" lIns="0" tIns="12700" rIns="0" bIns="0" anchor="t" anchorCtr="0">
            <a:noAutofit/>
          </a:bodyPr>
          <a:lstStyle/>
          <a:p>
            <a:pPr lvl="0" indent="2399" algn="ctr"/>
            <a:r>
              <a:rPr lang="pl-PL" sz="2400" dirty="0"/>
              <a:t>How </a:t>
            </a:r>
            <a:r>
              <a:rPr lang="pl-PL" sz="2400" dirty="0" smtClean="0"/>
              <a:t>to express </a:t>
            </a:r>
            <a:r>
              <a:rPr lang="pl-PL" sz="2400" dirty="0" err="1" smtClean="0"/>
              <a:t>feelings</a:t>
            </a:r>
            <a:r>
              <a:rPr lang="pl-PL" sz="2400" dirty="0" smtClean="0"/>
              <a:t> </a:t>
            </a:r>
            <a:r>
              <a:rPr lang="pl-PL" sz="2400" dirty="0" err="1" smtClean="0"/>
              <a:t>through</a:t>
            </a:r>
            <a:r>
              <a:rPr lang="pl-PL" sz="2400" dirty="0" smtClean="0"/>
              <a:t> </a:t>
            </a:r>
            <a:r>
              <a:rPr lang="pl-PL" sz="2400" dirty="0" err="1" smtClean="0"/>
              <a:t>paint</a:t>
            </a:r>
            <a:r>
              <a:rPr lang="pl-PL" sz="2400" dirty="0" smtClean="0"/>
              <a:t>?</a:t>
            </a:r>
            <a:r>
              <a:rPr lang="pl-PL" dirty="0"/>
              <a:t>						</a:t>
            </a:r>
            <a:r>
              <a:rPr lang="pl-PL" dirty="0">
                <a:solidFill>
                  <a:srgbClr val="000000"/>
                </a:solidFill>
              </a:rPr>
              <a:t>				</a:t>
            </a:r>
            <a:br>
              <a:rPr lang="pl-PL" dirty="0">
                <a:solidFill>
                  <a:srgbClr val="000000"/>
                </a:solidFill>
              </a:rPr>
            </a:br>
            <a:r>
              <a:rPr lang="pl-PL" dirty="0"/>
              <a:t/>
            </a:r>
            <a:br>
              <a:rPr lang="pl-PL" dirty="0"/>
            </a:br>
            <a:r>
              <a:rPr lang="pl-PL" dirty="0"/>
              <a:t/>
            </a:r>
            <a:br>
              <a:rPr lang="pl-PL" dirty="0"/>
            </a:br>
            <a:r>
              <a:rPr lang="pl-PL" dirty="0"/>
              <a:t/>
            </a:r>
            <a:br>
              <a:rPr lang="pl-PL" dirty="0"/>
            </a:br>
            <a:r>
              <a:rPr lang="pl-PL" dirty="0"/>
              <a:t>																			</a:t>
            </a:r>
            <a:br>
              <a:rPr lang="pl-PL" dirty="0"/>
            </a:br>
            <a:r>
              <a:rPr lang="pl-PL" dirty="0"/>
              <a:t>																		</a:t>
            </a:r>
            <a:r>
              <a:rPr lang="pl-PL" sz="800" dirty="0"/>
              <a:t/>
            </a:r>
            <a:br>
              <a:rPr lang="pl-PL" sz="800" dirty="0"/>
            </a:br>
            <a:r>
              <a:rPr lang="pl-PL" sz="800" dirty="0"/>
              <a:t/>
            </a:r>
            <a:br>
              <a:rPr lang="pl-PL" sz="800" dirty="0"/>
            </a:br>
            <a:r>
              <a:rPr lang="pl-PL" sz="800" dirty="0"/>
              <a:t/>
            </a:r>
            <a:br>
              <a:rPr lang="pl-PL" sz="800" dirty="0"/>
            </a:br>
            <a:r>
              <a:rPr lang="pl-PL" sz="800" dirty="0"/>
              <a:t/>
            </a:r>
            <a:br>
              <a:rPr lang="pl-PL" sz="800" dirty="0"/>
            </a:br>
            <a:endParaRPr dirty="0"/>
          </a:p>
        </p:txBody>
      </p:sp>
      <p:pic>
        <p:nvPicPr>
          <p:cNvPr id="129" name="Google Shape;129;p12"/>
          <p:cNvPicPr preferRelativeResize="0"/>
          <p:nvPr/>
        </p:nvPicPr>
        <p:blipFill>
          <a:blip r:embed="rId9">
            <a:alphaModFix/>
          </a:blip>
          <a:stretch>
            <a:fillRect/>
          </a:stretch>
        </p:blipFill>
        <p:spPr>
          <a:xfrm>
            <a:off x="2478102" y="919573"/>
            <a:ext cx="6079133" cy="2916650"/>
          </a:xfrm>
          <a:prstGeom prst="rect">
            <a:avLst/>
          </a:prstGeom>
          <a:noFill/>
          <a:ln>
            <a:noFill/>
          </a:ln>
        </p:spPr>
      </p:pic>
      <p:sp>
        <p:nvSpPr>
          <p:cNvPr id="130" name="Google Shape;130;p12"/>
          <p:cNvSpPr txBox="1"/>
          <p:nvPr/>
        </p:nvSpPr>
        <p:spPr>
          <a:xfrm>
            <a:off x="2379670" y="3846952"/>
            <a:ext cx="6594732" cy="630080"/>
          </a:xfrm>
          <a:prstGeom prst="rect">
            <a:avLst/>
          </a:prstGeom>
          <a:noFill/>
          <a:ln>
            <a:noFill/>
          </a:ln>
        </p:spPr>
        <p:txBody>
          <a:bodyPr spcFirstLastPara="1" wrap="square" lIns="91425" tIns="91425" rIns="91425" bIns="91425" anchor="t" anchorCtr="0">
            <a:noAutofit/>
          </a:bodyPr>
          <a:lstStyle/>
          <a:p>
            <a:pPr lvl="0"/>
            <a:r>
              <a:rPr lang="pl-PL" sz="1100" i="1" dirty="0" err="1"/>
              <a:t>Wheat</a:t>
            </a:r>
            <a:r>
              <a:rPr lang="pl-PL" sz="1100" i="1" dirty="0"/>
              <a:t> field with </a:t>
            </a:r>
            <a:r>
              <a:rPr lang="pl-PL" sz="1100" i="1" dirty="0" err="1"/>
              <a:t>crows</a:t>
            </a:r>
            <a:r>
              <a:rPr lang="pl-PL" sz="1100" i="1" dirty="0"/>
              <a:t>, Vincent van Gogh, 1890, Vincent van Gogh </a:t>
            </a:r>
            <a:r>
              <a:rPr lang="pl-PL" sz="1100" i="1" dirty="0" err="1"/>
              <a:t>Museum</a:t>
            </a:r>
            <a:r>
              <a:rPr lang="pl-PL" sz="1100" i="1" dirty="0"/>
              <a:t> in Amsterdam</a:t>
            </a:r>
            <a:endParaRPr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2"/>
        <p:cNvGrpSpPr/>
        <p:nvPr/>
      </p:nvGrpSpPr>
      <p:grpSpPr>
        <a:xfrm>
          <a:off x="0" y="0"/>
          <a:ext cx="0" cy="0"/>
          <a:chOff x="0" y="0"/>
          <a:chExt cx="0" cy="0"/>
        </a:xfrm>
      </p:grpSpPr>
      <p:sp>
        <p:nvSpPr>
          <p:cNvPr id="203" name="Google Shape;203;p17"/>
          <p:cNvSpPr txBox="1"/>
          <p:nvPr/>
        </p:nvSpPr>
        <p:spPr>
          <a:xfrm>
            <a:off x="2453174" y="1328360"/>
            <a:ext cx="6542938" cy="1665300"/>
          </a:xfrm>
          <a:prstGeom prst="rect">
            <a:avLst/>
          </a:prstGeom>
          <a:noFill/>
          <a:ln>
            <a:noFill/>
          </a:ln>
        </p:spPr>
        <p:txBody>
          <a:bodyPr spcFirstLastPara="1" wrap="square" lIns="0" tIns="12700" rIns="0" bIns="0" anchor="t" anchorCtr="0">
            <a:noAutofit/>
          </a:bodyPr>
          <a:lstStyle/>
          <a:p>
            <a:pPr>
              <a:lnSpc>
                <a:spcPct val="150000"/>
              </a:lnSpc>
            </a:pPr>
            <a:r>
              <a:rPr lang="pl-PL" sz="1000" dirty="0" err="1"/>
              <a:t>Slide</a:t>
            </a:r>
            <a:r>
              <a:rPr lang="pl-PL" sz="1000" dirty="0"/>
              <a:t> 1: </a:t>
            </a:r>
            <a:r>
              <a:rPr lang="pl-PL" sz="1000" dirty="0" err="1"/>
              <a:t>Still</a:t>
            </a:r>
            <a:r>
              <a:rPr lang="pl-PL" sz="1000" dirty="0"/>
              <a:t> from the </a:t>
            </a:r>
            <a:r>
              <a:rPr lang="pl-PL" sz="1000" dirty="0" err="1"/>
              <a:t>movie</a:t>
            </a:r>
            <a:r>
              <a:rPr lang="pl-PL" sz="1000" dirty="0"/>
              <a:t> </a:t>
            </a:r>
            <a:r>
              <a:rPr lang="pl-PL" sz="1000" dirty="0" err="1"/>
              <a:t>Tragic</a:t>
            </a:r>
            <a:r>
              <a:rPr lang="pl-PL" sz="1000" dirty="0"/>
              <a:t> Story with a Happy </a:t>
            </a:r>
            <a:r>
              <a:rPr lang="pl-PL" sz="1000" dirty="0" err="1"/>
              <a:t>Ending</a:t>
            </a:r>
            <a:r>
              <a:rPr lang="pl-PL" sz="1000" dirty="0"/>
              <a:t>, </a:t>
            </a:r>
            <a:r>
              <a:rPr lang="pl-PL" sz="1000" dirty="0" err="1"/>
              <a:t>dir</a:t>
            </a:r>
            <a:r>
              <a:rPr lang="pl-PL" sz="1000" dirty="0"/>
              <a:t>. Regina </a:t>
            </a:r>
            <a:r>
              <a:rPr lang="pl-PL" sz="1000" dirty="0" err="1"/>
              <a:t>Pessoa</a:t>
            </a:r>
            <a:endParaRPr lang="pl-PL" sz="1000" dirty="0"/>
          </a:p>
          <a:p>
            <a:pPr>
              <a:lnSpc>
                <a:spcPct val="150000"/>
              </a:lnSpc>
            </a:pPr>
            <a:r>
              <a:rPr lang="pl-PL" sz="1000" dirty="0" err="1"/>
              <a:t>Slide</a:t>
            </a:r>
            <a:r>
              <a:rPr lang="pl-PL" sz="1000" dirty="0"/>
              <a:t> 2: </a:t>
            </a:r>
            <a:r>
              <a:rPr lang="pl-PL" sz="1000" dirty="0" err="1"/>
              <a:t>Still</a:t>
            </a:r>
            <a:r>
              <a:rPr lang="pl-PL" sz="1000" dirty="0"/>
              <a:t> from the </a:t>
            </a:r>
            <a:r>
              <a:rPr lang="pl-PL" sz="1000" dirty="0" err="1"/>
              <a:t>movie</a:t>
            </a:r>
            <a:r>
              <a:rPr lang="pl-PL" sz="1000" dirty="0"/>
              <a:t> </a:t>
            </a:r>
            <a:r>
              <a:rPr lang="pl-PL" sz="1000" dirty="0" err="1"/>
              <a:t>Tragic</a:t>
            </a:r>
            <a:r>
              <a:rPr lang="pl-PL" sz="1000" dirty="0"/>
              <a:t> Story with a Happy </a:t>
            </a:r>
            <a:r>
              <a:rPr lang="pl-PL" sz="1000" dirty="0" err="1"/>
              <a:t>Ending</a:t>
            </a:r>
            <a:r>
              <a:rPr lang="pl-PL" sz="1000" dirty="0"/>
              <a:t>, </a:t>
            </a:r>
            <a:r>
              <a:rPr lang="pl-PL" sz="1000" dirty="0" err="1"/>
              <a:t>dir</a:t>
            </a:r>
            <a:r>
              <a:rPr lang="pl-PL" sz="1000" dirty="0"/>
              <a:t>. Regina </a:t>
            </a:r>
            <a:r>
              <a:rPr lang="pl-PL" sz="1000" dirty="0" err="1"/>
              <a:t>Pessoa</a:t>
            </a:r>
            <a:endParaRPr lang="pl-PL" sz="1000" dirty="0"/>
          </a:p>
          <a:p>
            <a:pPr>
              <a:lnSpc>
                <a:spcPct val="150000"/>
              </a:lnSpc>
            </a:pPr>
            <a:r>
              <a:rPr lang="pl-PL" sz="1000" dirty="0" err="1"/>
              <a:t>Slide</a:t>
            </a:r>
            <a:r>
              <a:rPr lang="pl-PL" sz="1000" dirty="0"/>
              <a:t> 3: </a:t>
            </a:r>
            <a:r>
              <a:rPr lang="pl-PL" sz="1000" dirty="0" err="1"/>
              <a:t>Still</a:t>
            </a:r>
            <a:r>
              <a:rPr lang="pl-PL" sz="1000" dirty="0"/>
              <a:t> from the </a:t>
            </a:r>
            <a:r>
              <a:rPr lang="pl-PL" sz="1000" dirty="0" err="1"/>
              <a:t>movie</a:t>
            </a:r>
            <a:r>
              <a:rPr lang="pl-PL" sz="1000" dirty="0"/>
              <a:t> </a:t>
            </a:r>
            <a:r>
              <a:rPr lang="pl-PL" sz="1000" dirty="0" err="1"/>
              <a:t>Tragic</a:t>
            </a:r>
            <a:r>
              <a:rPr lang="pl-PL" sz="1000" dirty="0"/>
              <a:t> Story with a Happy </a:t>
            </a:r>
            <a:r>
              <a:rPr lang="pl-PL" sz="1000" dirty="0" err="1"/>
              <a:t>Ending</a:t>
            </a:r>
            <a:r>
              <a:rPr lang="pl-PL" sz="1000" dirty="0"/>
              <a:t>, </a:t>
            </a:r>
            <a:r>
              <a:rPr lang="pl-PL" sz="1000" dirty="0" err="1"/>
              <a:t>dir</a:t>
            </a:r>
            <a:r>
              <a:rPr lang="pl-PL" sz="1000" dirty="0"/>
              <a:t>. Regina </a:t>
            </a:r>
            <a:r>
              <a:rPr lang="pl-PL" sz="1000" dirty="0" err="1"/>
              <a:t>Pessoa</a:t>
            </a:r>
            <a:endParaRPr lang="pl-PL" sz="1000" dirty="0"/>
          </a:p>
          <a:p>
            <a:pPr>
              <a:lnSpc>
                <a:spcPct val="150000"/>
              </a:lnSpc>
            </a:pPr>
            <a:r>
              <a:rPr lang="pl-PL" sz="1000" dirty="0" err="1"/>
              <a:t>Slide</a:t>
            </a:r>
            <a:r>
              <a:rPr lang="pl-PL" sz="1000" dirty="0"/>
              <a:t> 4: </a:t>
            </a:r>
            <a:r>
              <a:rPr lang="pl-PL" sz="1000" dirty="0" err="1"/>
              <a:t>Still</a:t>
            </a:r>
            <a:r>
              <a:rPr lang="pl-PL" sz="1000" dirty="0"/>
              <a:t> from the </a:t>
            </a:r>
            <a:r>
              <a:rPr lang="pl-PL" sz="1000" dirty="0" err="1"/>
              <a:t>movie</a:t>
            </a:r>
            <a:r>
              <a:rPr lang="pl-PL" sz="1000" dirty="0"/>
              <a:t> </a:t>
            </a:r>
            <a:r>
              <a:rPr lang="pl-PL" sz="1000" dirty="0" err="1"/>
              <a:t>Tragic</a:t>
            </a:r>
            <a:r>
              <a:rPr lang="pl-PL" sz="1000" dirty="0"/>
              <a:t> Story with a Happy </a:t>
            </a:r>
            <a:r>
              <a:rPr lang="pl-PL" sz="1000" dirty="0" err="1"/>
              <a:t>Ending</a:t>
            </a:r>
            <a:r>
              <a:rPr lang="pl-PL" sz="1000" dirty="0"/>
              <a:t>, </a:t>
            </a:r>
            <a:r>
              <a:rPr lang="pl-PL" sz="1000" dirty="0" err="1"/>
              <a:t>dir</a:t>
            </a:r>
            <a:r>
              <a:rPr lang="pl-PL" sz="1000" dirty="0"/>
              <a:t>. Regina </a:t>
            </a:r>
            <a:r>
              <a:rPr lang="pl-PL" sz="1000" dirty="0" err="1"/>
              <a:t>Pessoa</a:t>
            </a:r>
            <a:endParaRPr lang="pl-PL" sz="1000" dirty="0"/>
          </a:p>
          <a:p>
            <a:pPr>
              <a:lnSpc>
                <a:spcPct val="150000"/>
              </a:lnSpc>
            </a:pPr>
            <a:r>
              <a:rPr lang="pl-PL" sz="1000" dirty="0" err="1"/>
              <a:t>Slide</a:t>
            </a:r>
            <a:r>
              <a:rPr lang="pl-PL" sz="1000" dirty="0"/>
              <a:t> 5: </a:t>
            </a:r>
            <a:r>
              <a:rPr lang="pl-PL" sz="1000" dirty="0" err="1"/>
              <a:t>Still</a:t>
            </a:r>
            <a:r>
              <a:rPr lang="pl-PL" sz="1000" dirty="0"/>
              <a:t> from the film </a:t>
            </a:r>
            <a:r>
              <a:rPr lang="pl-PL" sz="1000" dirty="0" err="1"/>
              <a:t>Tragic</a:t>
            </a:r>
            <a:r>
              <a:rPr lang="pl-PL" sz="1000" dirty="0"/>
              <a:t> Story with a Happy </a:t>
            </a:r>
            <a:r>
              <a:rPr lang="pl-PL" sz="1000" dirty="0" err="1"/>
              <a:t>Ending</a:t>
            </a:r>
            <a:r>
              <a:rPr lang="pl-PL" sz="1000" dirty="0"/>
              <a:t>, </a:t>
            </a:r>
            <a:r>
              <a:rPr lang="pl-PL" sz="1000" dirty="0" err="1"/>
              <a:t>dir</a:t>
            </a:r>
            <a:r>
              <a:rPr lang="pl-PL" sz="1000" dirty="0"/>
              <a:t>. Regina </a:t>
            </a:r>
            <a:r>
              <a:rPr lang="pl-PL" sz="1000" dirty="0" err="1"/>
              <a:t>Pessoa</a:t>
            </a:r>
            <a:endParaRPr lang="pl-PL" sz="1000" dirty="0"/>
          </a:p>
          <a:p>
            <a:pPr>
              <a:lnSpc>
                <a:spcPct val="150000"/>
              </a:lnSpc>
            </a:pPr>
            <a:r>
              <a:rPr lang="pl-PL" sz="1000" dirty="0" err="1"/>
              <a:t>Slide</a:t>
            </a:r>
            <a:r>
              <a:rPr lang="pl-PL" sz="1000" dirty="0"/>
              <a:t> 6: </a:t>
            </a:r>
            <a:r>
              <a:rPr lang="pl-PL" sz="1000" dirty="0" err="1"/>
              <a:t>Wheat</a:t>
            </a:r>
            <a:r>
              <a:rPr lang="pl-PL" sz="1000" dirty="0"/>
              <a:t> field with </a:t>
            </a:r>
            <a:r>
              <a:rPr lang="pl-PL" sz="1000" dirty="0" err="1"/>
              <a:t>crows</a:t>
            </a:r>
            <a:r>
              <a:rPr lang="pl-PL" sz="1000" dirty="0"/>
              <a:t>, Vincent van Gogh, 1890, Vincent van Gogh </a:t>
            </a:r>
            <a:r>
              <a:rPr lang="pl-PL" sz="1000" dirty="0" err="1"/>
              <a:t>Museum</a:t>
            </a:r>
            <a:r>
              <a:rPr lang="pl-PL" sz="1000" dirty="0"/>
              <a:t> in Amsterdam, image </a:t>
            </a:r>
            <a:r>
              <a:rPr lang="pl-PL" sz="1000" dirty="0" err="1"/>
              <a:t>source</a:t>
            </a:r>
            <a:r>
              <a:rPr lang="pl-PL" sz="1000" dirty="0"/>
              <a:t>: public </a:t>
            </a:r>
            <a:r>
              <a:rPr lang="pl-PL" sz="1000" dirty="0" err="1"/>
              <a:t>domain</a:t>
            </a:r>
            <a:r>
              <a:rPr lang="pl-PL" sz="1000" dirty="0"/>
              <a:t>.</a:t>
            </a:r>
            <a:endParaRPr lang="pl-PL" sz="1000" dirty="0"/>
          </a:p>
        </p:txBody>
      </p:sp>
      <p:sp>
        <p:nvSpPr>
          <p:cNvPr id="204" name="Google Shape;204;p17"/>
          <p:cNvSpPr/>
          <p:nvPr/>
        </p:nvSpPr>
        <p:spPr>
          <a:xfrm>
            <a:off x="429863" y="411280"/>
            <a:ext cx="831665" cy="99467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 name="Google Shape;205;p17"/>
          <p:cNvSpPr/>
          <p:nvPr/>
        </p:nvSpPr>
        <p:spPr>
          <a:xfrm>
            <a:off x="2477719" y="415658"/>
            <a:ext cx="6244590" cy="0"/>
          </a:xfrm>
          <a:custGeom>
            <a:avLst/>
            <a:gdLst/>
            <a:ahLst/>
            <a:cxnLst/>
            <a:rect l="l" t="t" r="r" b="b"/>
            <a:pathLst>
              <a:path w="6244590" h="120000" extrusionOk="0">
                <a:moveTo>
                  <a:pt x="0" y="0"/>
                </a:moveTo>
                <a:lnTo>
                  <a:pt x="6244209" y="0"/>
                </a:lnTo>
              </a:path>
            </a:pathLst>
          </a:custGeom>
          <a:noFill/>
          <a:ln w="3810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 name="Google Shape;206;p17"/>
          <p:cNvSpPr/>
          <p:nvPr/>
        </p:nvSpPr>
        <p:spPr>
          <a:xfrm>
            <a:off x="2503119" y="4340138"/>
            <a:ext cx="6244590" cy="0"/>
          </a:xfrm>
          <a:custGeom>
            <a:avLst/>
            <a:gdLst/>
            <a:ahLst/>
            <a:cxnLst/>
            <a:rect l="l" t="t" r="r" b="b"/>
            <a:pathLst>
              <a:path w="6244590" h="120000" extrusionOk="0">
                <a:moveTo>
                  <a:pt x="0" y="0"/>
                </a:moveTo>
                <a:lnTo>
                  <a:pt x="6244209" y="0"/>
                </a:lnTo>
              </a:path>
            </a:pathLst>
          </a:custGeom>
          <a:noFill/>
          <a:ln w="19050" cap="flat" cmpd="sng">
            <a:solidFill>
              <a:srgbClr val="231F2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Google Shape;207;p17"/>
          <p:cNvSpPr/>
          <p:nvPr/>
        </p:nvSpPr>
        <p:spPr>
          <a:xfrm>
            <a:off x="7879050" y="4552606"/>
            <a:ext cx="781663" cy="25151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Google Shape;208;p17"/>
          <p:cNvSpPr/>
          <p:nvPr/>
        </p:nvSpPr>
        <p:spPr>
          <a:xfrm>
            <a:off x="6838429" y="4444974"/>
            <a:ext cx="487502" cy="4875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 name="Google Shape;209;p17"/>
          <p:cNvSpPr/>
          <p:nvPr/>
        </p:nvSpPr>
        <p:spPr>
          <a:xfrm>
            <a:off x="5561907" y="4535562"/>
            <a:ext cx="763230" cy="31691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p17"/>
          <p:cNvSpPr/>
          <p:nvPr/>
        </p:nvSpPr>
        <p:spPr>
          <a:xfrm>
            <a:off x="2460548" y="4563777"/>
            <a:ext cx="556525" cy="294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 name="Google Shape;211;p17"/>
          <p:cNvSpPr txBox="1"/>
          <p:nvPr/>
        </p:nvSpPr>
        <p:spPr>
          <a:xfrm>
            <a:off x="4037850" y="4575944"/>
            <a:ext cx="1242695" cy="281940"/>
          </a:xfrm>
          <a:prstGeom prst="rect">
            <a:avLst/>
          </a:prstGeom>
          <a:noFill/>
          <a:ln>
            <a:noFill/>
          </a:ln>
        </p:spPr>
        <p:txBody>
          <a:bodyPr spcFirstLastPara="1" wrap="square" lIns="0" tIns="17125" rIns="0" bIns="0" anchor="t" anchorCtr="0">
            <a:noAutofit/>
          </a:bodyPr>
          <a:lstStyle/>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Projekt współfinansowany</a:t>
            </a:r>
            <a:endParaRPr sz="550" b="0" i="0" u="none" strike="noStrike" cap="none">
              <a:solidFill>
                <a:srgbClr val="000000"/>
              </a:solidFill>
              <a:latin typeface="Arial"/>
              <a:ea typeface="Arial"/>
              <a:cs typeface="Arial"/>
              <a:sym typeface="Arial"/>
            </a:endParaRPr>
          </a:p>
          <a:p>
            <a:pPr marL="12700" marR="0" lvl="0" indent="0" algn="l" rtl="0">
              <a:lnSpc>
                <a:spcPct val="11909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w ramach programu Unii Europejskiej</a:t>
            </a:r>
            <a:endParaRPr sz="550" b="0" i="0" u="none" strike="noStrike" cap="none">
              <a:solidFill>
                <a:srgbClr val="000000"/>
              </a:solidFill>
              <a:latin typeface="Arial"/>
              <a:ea typeface="Arial"/>
              <a:cs typeface="Arial"/>
              <a:sym typeface="Arial"/>
            </a:endParaRPr>
          </a:p>
          <a:p>
            <a:pPr marL="12700" marR="0" lvl="0" indent="0" algn="l" rtl="0">
              <a:lnSpc>
                <a:spcPct val="120000"/>
              </a:lnSpc>
              <a:spcBef>
                <a:spcPts val="0"/>
              </a:spcBef>
              <a:spcAft>
                <a:spcPts val="0"/>
              </a:spcAft>
              <a:buClr>
                <a:srgbClr val="000000"/>
              </a:buClr>
              <a:buSzPts val="550"/>
              <a:buFont typeface="Arial"/>
              <a:buNone/>
            </a:pPr>
            <a:r>
              <a:rPr lang="pl-PL" sz="550" b="0" i="0" u="none" strike="noStrike" cap="none">
                <a:solidFill>
                  <a:srgbClr val="000000"/>
                </a:solidFill>
                <a:latin typeface="Arial"/>
                <a:ea typeface="Arial"/>
                <a:cs typeface="Arial"/>
                <a:sym typeface="Arial"/>
              </a:rPr>
              <a:t>„Kreatywna Europa”</a:t>
            </a:r>
            <a:endParaRPr sz="550" b="0" i="0" u="none" strike="noStrike" cap="none">
              <a:solidFill>
                <a:srgbClr val="000000"/>
              </a:solidFill>
              <a:latin typeface="Arial"/>
              <a:ea typeface="Arial"/>
              <a:cs typeface="Arial"/>
              <a:sym typeface="Arial"/>
            </a:endParaRPr>
          </a:p>
        </p:txBody>
      </p:sp>
      <p:sp>
        <p:nvSpPr>
          <p:cNvPr id="212" name="Google Shape;212;p17"/>
          <p:cNvSpPr/>
          <p:nvPr/>
        </p:nvSpPr>
        <p:spPr>
          <a:xfrm>
            <a:off x="3645915" y="4592243"/>
            <a:ext cx="370840" cy="247015"/>
          </a:xfrm>
          <a:custGeom>
            <a:avLst/>
            <a:gdLst/>
            <a:ahLst/>
            <a:cxnLst/>
            <a:rect l="l" t="t" r="r" b="b"/>
            <a:pathLst>
              <a:path w="370839" h="247014" extrusionOk="0">
                <a:moveTo>
                  <a:pt x="0" y="246951"/>
                </a:moveTo>
                <a:lnTo>
                  <a:pt x="370408" y="246951"/>
                </a:lnTo>
                <a:lnTo>
                  <a:pt x="370408" y="0"/>
                </a:lnTo>
                <a:lnTo>
                  <a:pt x="0" y="0"/>
                </a:lnTo>
                <a:lnTo>
                  <a:pt x="0" y="246951"/>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 name="Google Shape;213;p17"/>
          <p:cNvSpPr/>
          <p:nvPr/>
        </p:nvSpPr>
        <p:spPr>
          <a:xfrm>
            <a:off x="3735778" y="4619674"/>
            <a:ext cx="190693" cy="1894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4" name="Google Shape;214;p17"/>
          <p:cNvSpPr txBox="1">
            <a:spLocks noGrp="1"/>
          </p:cNvSpPr>
          <p:nvPr>
            <p:ph type="title"/>
          </p:nvPr>
        </p:nvSpPr>
        <p:spPr>
          <a:xfrm>
            <a:off x="2444700" y="736025"/>
            <a:ext cx="6244500" cy="487500"/>
          </a:xfrm>
          <a:prstGeom prst="rect">
            <a:avLst/>
          </a:prstGeom>
          <a:noFill/>
          <a:ln>
            <a:noFill/>
          </a:ln>
        </p:spPr>
        <p:txBody>
          <a:bodyPr spcFirstLastPara="1" wrap="square" lIns="0" tIns="12700" rIns="0" bIns="0" anchor="t" anchorCtr="0">
            <a:noAutofit/>
          </a:bodyPr>
          <a:lstStyle/>
          <a:p>
            <a:pPr marL="12700" lvl="0"/>
            <a:r>
              <a:rPr lang="pl-PL" sz="2400" dirty="0"/>
              <a:t>Photo </a:t>
            </a:r>
            <a:r>
              <a:rPr lang="pl-PL" sz="2400" dirty="0" err="1"/>
              <a:t>Sources</a:t>
            </a:r>
            <a:r>
              <a:rPr lang="pl-PL" sz="2400" dirty="0"/>
              <a:t>:</a:t>
            </a:r>
            <a:endParaRPr sz="24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1096</Words>
  <Application>Microsoft Macintosh PowerPoint</Application>
  <PresentationFormat>On-screen Show (16:9)</PresentationFormat>
  <Paragraphs>78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Does this movie have a happy ending? </vt:lpstr>
      <vt:lpstr>Does otherness mean loneliness?                                            </vt:lpstr>
      <vt:lpstr>How do images and sound express emotions?</vt:lpstr>
      <vt:lpstr>How does the animation convey the inner world of the heroine?</vt:lpstr>
      <vt:lpstr>How to express feelings through paint?                                                        </vt:lpstr>
      <vt:lpstr>Photo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Jennifer McAlorum</cp:lastModifiedBy>
  <cp:revision>72</cp:revision>
  <dcterms:modified xsi:type="dcterms:W3CDTF">2020-06-05T12:38:28Z</dcterms:modified>
</cp:coreProperties>
</file>